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8" r:id="rId2"/>
    <p:sldId id="256" r:id="rId3"/>
    <p:sldId id="257" r:id="rId4"/>
    <p:sldId id="259" r:id="rId5"/>
    <p:sldId id="260" r:id="rId6"/>
    <p:sldId id="263" r:id="rId7"/>
    <p:sldId id="261" r:id="rId8"/>
    <p:sldId id="262" r:id="rId9"/>
    <p:sldId id="268" r:id="rId10"/>
    <p:sldId id="270" r:id="rId11"/>
    <p:sldId id="271" r:id="rId12"/>
    <p:sldId id="272" r:id="rId13"/>
    <p:sldId id="273" r:id="rId14"/>
    <p:sldId id="265" r:id="rId15"/>
    <p:sldId id="266" r:id="rId16"/>
    <p:sldId id="274"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5" d="100"/>
          <a:sy n="75" d="100"/>
        </p:scale>
        <p:origin x="54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D48FF3-926F-4A0B-A249-CA45EAA06A66}"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IN"/>
        </a:p>
      </dgm:t>
    </dgm:pt>
    <dgm:pt modelId="{784B334C-D1CE-433F-BA92-F07D1FBF3FEF}">
      <dgm:prSet phldrT="[Text]"/>
      <dgm:spPr/>
      <dgm:t>
        <a:bodyPr/>
        <a:lstStyle/>
        <a:p>
          <a:r>
            <a:rPr lang="en-IN" dirty="0" smtClean="0"/>
            <a:t>WORKING</a:t>
          </a:r>
          <a:endParaRPr lang="en-IN" dirty="0"/>
        </a:p>
      </dgm:t>
    </dgm:pt>
    <dgm:pt modelId="{6ABFF758-8E01-4420-B5D9-7F33B1CA41AF}" type="parTrans" cxnId="{DE1C2805-BC03-497D-9DB4-2FD87F648862}">
      <dgm:prSet/>
      <dgm:spPr/>
      <dgm:t>
        <a:bodyPr/>
        <a:lstStyle/>
        <a:p>
          <a:endParaRPr lang="en-IN"/>
        </a:p>
      </dgm:t>
    </dgm:pt>
    <dgm:pt modelId="{0BCE55E7-3385-4F55-8363-0910A44AF5DE}" type="sibTrans" cxnId="{DE1C2805-BC03-497D-9DB4-2FD87F648862}">
      <dgm:prSet/>
      <dgm:spPr/>
      <dgm:t>
        <a:bodyPr/>
        <a:lstStyle/>
        <a:p>
          <a:endParaRPr lang="en-IN"/>
        </a:p>
      </dgm:t>
    </dgm:pt>
    <dgm:pt modelId="{CBF557C9-F51E-4C39-AD4F-5DDB43D812AE}">
      <dgm:prSet phldrT="[Text]"/>
      <dgm:spPr/>
      <dgm:t>
        <a:bodyPr/>
        <a:lstStyle/>
        <a:p>
          <a:r>
            <a:rPr lang="en-IN" dirty="0" smtClean="0"/>
            <a:t>Search Module</a:t>
          </a:r>
          <a:endParaRPr lang="en-IN" dirty="0"/>
        </a:p>
      </dgm:t>
    </dgm:pt>
    <dgm:pt modelId="{AAD6218B-038A-49C0-9C10-8FCDB780D4DE}" type="parTrans" cxnId="{F44E6FE9-F3BC-460E-ABE1-4E1B0B8C7642}">
      <dgm:prSet/>
      <dgm:spPr/>
      <dgm:t>
        <a:bodyPr/>
        <a:lstStyle/>
        <a:p>
          <a:endParaRPr lang="en-IN"/>
        </a:p>
      </dgm:t>
    </dgm:pt>
    <dgm:pt modelId="{88A5A900-1BE8-49B5-83ED-75EAC957632F}" type="sibTrans" cxnId="{F44E6FE9-F3BC-460E-ABE1-4E1B0B8C7642}">
      <dgm:prSet/>
      <dgm:spPr/>
      <dgm:t>
        <a:bodyPr/>
        <a:lstStyle/>
        <a:p>
          <a:endParaRPr lang="en-IN"/>
        </a:p>
      </dgm:t>
    </dgm:pt>
    <dgm:pt modelId="{F21F8D92-743D-4115-84C5-33E2C786F90C}">
      <dgm:prSet phldrT="[Text]"/>
      <dgm:spPr/>
      <dgm:t>
        <a:bodyPr/>
        <a:lstStyle/>
        <a:p>
          <a:r>
            <a:rPr lang="en-IN" dirty="0" smtClean="0"/>
            <a:t>Ministry Module</a:t>
          </a:r>
          <a:endParaRPr lang="en-IN" dirty="0"/>
        </a:p>
      </dgm:t>
    </dgm:pt>
    <dgm:pt modelId="{5162C0C5-3490-43F9-9515-8F85E33EDDD8}" type="parTrans" cxnId="{90C55D3D-1BD2-44F9-8ED9-B83ECF9DC28C}">
      <dgm:prSet/>
      <dgm:spPr/>
      <dgm:t>
        <a:bodyPr/>
        <a:lstStyle/>
        <a:p>
          <a:endParaRPr lang="en-IN"/>
        </a:p>
      </dgm:t>
    </dgm:pt>
    <dgm:pt modelId="{02E73CB3-F70E-4D9E-831D-B43538BC37FA}" type="sibTrans" cxnId="{90C55D3D-1BD2-44F9-8ED9-B83ECF9DC28C}">
      <dgm:prSet/>
      <dgm:spPr/>
      <dgm:t>
        <a:bodyPr/>
        <a:lstStyle/>
        <a:p>
          <a:endParaRPr lang="en-IN"/>
        </a:p>
      </dgm:t>
    </dgm:pt>
    <dgm:pt modelId="{B0EBF8D6-3729-4BF4-B275-033343FE496A}">
      <dgm:prSet phldrT="[Text]"/>
      <dgm:spPr/>
      <dgm:t>
        <a:bodyPr/>
        <a:lstStyle/>
        <a:p>
          <a:r>
            <a:rPr lang="en-IN" dirty="0" smtClean="0"/>
            <a:t>Vendor Module</a:t>
          </a:r>
          <a:endParaRPr lang="en-IN" dirty="0"/>
        </a:p>
      </dgm:t>
    </dgm:pt>
    <dgm:pt modelId="{11FF986D-8E5A-4F15-8E56-C90D77B05BBC}" type="parTrans" cxnId="{2A9D15F4-BF81-4B82-9691-9CCE5FDF740E}">
      <dgm:prSet/>
      <dgm:spPr/>
      <dgm:t>
        <a:bodyPr/>
        <a:lstStyle/>
        <a:p>
          <a:endParaRPr lang="en-IN"/>
        </a:p>
      </dgm:t>
    </dgm:pt>
    <dgm:pt modelId="{EFC2B354-AAE0-402B-843E-45591A85D883}" type="sibTrans" cxnId="{2A9D15F4-BF81-4B82-9691-9CCE5FDF740E}">
      <dgm:prSet/>
      <dgm:spPr/>
      <dgm:t>
        <a:bodyPr/>
        <a:lstStyle/>
        <a:p>
          <a:endParaRPr lang="en-IN"/>
        </a:p>
      </dgm:t>
    </dgm:pt>
    <dgm:pt modelId="{06711F2C-998D-47A1-99FF-BB0DBA442136}">
      <dgm:prSet phldrT="[Text]"/>
      <dgm:spPr/>
      <dgm:t>
        <a:bodyPr/>
        <a:lstStyle/>
        <a:p>
          <a:r>
            <a:rPr lang="en-IN" dirty="0" smtClean="0"/>
            <a:t>Bookmarking of Products</a:t>
          </a:r>
          <a:endParaRPr lang="en-IN" dirty="0"/>
        </a:p>
      </dgm:t>
    </dgm:pt>
    <dgm:pt modelId="{C26E321C-2C1B-445E-AB6F-DA3C8AF250F7}" type="parTrans" cxnId="{C4FC33A6-2183-4918-B24A-969FA5AA47F1}">
      <dgm:prSet/>
      <dgm:spPr/>
      <dgm:t>
        <a:bodyPr/>
        <a:lstStyle/>
        <a:p>
          <a:endParaRPr lang="en-IN"/>
        </a:p>
      </dgm:t>
    </dgm:pt>
    <dgm:pt modelId="{4F3FEDB9-F778-446E-BC09-FCE35C2B265D}" type="sibTrans" cxnId="{C4FC33A6-2183-4918-B24A-969FA5AA47F1}">
      <dgm:prSet/>
      <dgm:spPr/>
      <dgm:t>
        <a:bodyPr/>
        <a:lstStyle/>
        <a:p>
          <a:endParaRPr lang="en-IN"/>
        </a:p>
      </dgm:t>
    </dgm:pt>
    <dgm:pt modelId="{A38048C4-F9FE-485F-A996-EBECB1D77A05}">
      <dgm:prSet phldrT="[Text]"/>
      <dgm:spPr/>
      <dgm:t>
        <a:bodyPr/>
        <a:lstStyle/>
        <a:p>
          <a:r>
            <a:rPr lang="en-IN" dirty="0" smtClean="0"/>
            <a:t>Tourist Module</a:t>
          </a:r>
          <a:endParaRPr lang="en-IN" dirty="0"/>
        </a:p>
      </dgm:t>
    </dgm:pt>
    <dgm:pt modelId="{3255777F-0982-43B7-BBA4-CC2242DD782A}" type="parTrans" cxnId="{D45622A3-56C7-4142-B19C-5D95AB81E842}">
      <dgm:prSet/>
      <dgm:spPr/>
      <dgm:t>
        <a:bodyPr/>
        <a:lstStyle/>
        <a:p>
          <a:endParaRPr lang="en-IN"/>
        </a:p>
      </dgm:t>
    </dgm:pt>
    <dgm:pt modelId="{B5354327-DF6D-4201-B88B-24CF1592BC41}" type="sibTrans" cxnId="{D45622A3-56C7-4142-B19C-5D95AB81E842}">
      <dgm:prSet/>
      <dgm:spPr/>
      <dgm:t>
        <a:bodyPr/>
        <a:lstStyle/>
        <a:p>
          <a:endParaRPr lang="en-IN"/>
        </a:p>
      </dgm:t>
    </dgm:pt>
    <dgm:pt modelId="{ECD87464-45A1-4439-B6AE-2C3B73849BA1}">
      <dgm:prSet phldrT="[Text]"/>
      <dgm:spPr/>
      <dgm:t>
        <a:bodyPr/>
        <a:lstStyle/>
        <a:p>
          <a:r>
            <a:rPr lang="en-IN" dirty="0" smtClean="0"/>
            <a:t>Location</a:t>
          </a:r>
          <a:r>
            <a:rPr lang="en-IN" baseline="0" dirty="0" smtClean="0"/>
            <a:t> Finding Module</a:t>
          </a:r>
          <a:endParaRPr lang="en-IN" dirty="0"/>
        </a:p>
      </dgm:t>
    </dgm:pt>
    <dgm:pt modelId="{AC299317-ABF4-4365-A126-00D69BC48B8B}" type="parTrans" cxnId="{29868693-E7D0-4C43-A41F-8FC108716554}">
      <dgm:prSet/>
      <dgm:spPr/>
      <dgm:t>
        <a:bodyPr/>
        <a:lstStyle/>
        <a:p>
          <a:endParaRPr lang="en-IN"/>
        </a:p>
      </dgm:t>
    </dgm:pt>
    <dgm:pt modelId="{EF8722BB-9008-41E6-B0E1-3D9D079CF7E0}" type="sibTrans" cxnId="{29868693-E7D0-4C43-A41F-8FC108716554}">
      <dgm:prSet/>
      <dgm:spPr/>
      <dgm:t>
        <a:bodyPr/>
        <a:lstStyle/>
        <a:p>
          <a:endParaRPr lang="en-IN"/>
        </a:p>
      </dgm:t>
    </dgm:pt>
    <dgm:pt modelId="{DBF5B9BB-0F88-4E72-ACA2-8E764C0CE0FE}" type="pres">
      <dgm:prSet presAssocID="{B3D48FF3-926F-4A0B-A249-CA45EAA06A66}" presName="Name0" presStyleCnt="0">
        <dgm:presLayoutVars>
          <dgm:chMax val="1"/>
          <dgm:chPref val="1"/>
          <dgm:dir/>
          <dgm:animOne val="branch"/>
          <dgm:animLvl val="lvl"/>
        </dgm:presLayoutVars>
      </dgm:prSet>
      <dgm:spPr/>
    </dgm:pt>
    <dgm:pt modelId="{93B5F807-8490-431C-9091-535D82D9745A}" type="pres">
      <dgm:prSet presAssocID="{784B334C-D1CE-433F-BA92-F07D1FBF3FEF}" presName="Parent" presStyleLbl="node0" presStyleIdx="0" presStyleCnt="1">
        <dgm:presLayoutVars>
          <dgm:chMax val="6"/>
          <dgm:chPref val="6"/>
        </dgm:presLayoutVars>
      </dgm:prSet>
      <dgm:spPr/>
      <dgm:t>
        <a:bodyPr/>
        <a:lstStyle/>
        <a:p>
          <a:endParaRPr lang="en-IN"/>
        </a:p>
      </dgm:t>
    </dgm:pt>
    <dgm:pt modelId="{91A813B0-135E-44C8-9A24-268A0B135878}" type="pres">
      <dgm:prSet presAssocID="{CBF557C9-F51E-4C39-AD4F-5DDB43D812AE}" presName="Accent1" presStyleCnt="0"/>
      <dgm:spPr/>
    </dgm:pt>
    <dgm:pt modelId="{EECBB32C-3EDF-4A82-8125-425E34B5EF50}" type="pres">
      <dgm:prSet presAssocID="{CBF557C9-F51E-4C39-AD4F-5DDB43D812AE}" presName="Accent" presStyleLbl="bgShp" presStyleIdx="0" presStyleCnt="6"/>
      <dgm:spPr/>
    </dgm:pt>
    <dgm:pt modelId="{20857B29-C9C6-486A-8B9C-A00B2C8EF53B}" type="pres">
      <dgm:prSet presAssocID="{CBF557C9-F51E-4C39-AD4F-5DDB43D812AE}" presName="Child1" presStyleLbl="node1" presStyleIdx="0" presStyleCnt="6">
        <dgm:presLayoutVars>
          <dgm:chMax val="0"/>
          <dgm:chPref val="0"/>
          <dgm:bulletEnabled val="1"/>
        </dgm:presLayoutVars>
      </dgm:prSet>
      <dgm:spPr/>
      <dgm:t>
        <a:bodyPr/>
        <a:lstStyle/>
        <a:p>
          <a:endParaRPr lang="en-IN"/>
        </a:p>
      </dgm:t>
    </dgm:pt>
    <dgm:pt modelId="{68FAB497-F918-4676-8DB4-DA024072E697}" type="pres">
      <dgm:prSet presAssocID="{F21F8D92-743D-4115-84C5-33E2C786F90C}" presName="Accent2" presStyleCnt="0"/>
      <dgm:spPr/>
    </dgm:pt>
    <dgm:pt modelId="{82950181-33E4-42D4-8752-10B8D50A5331}" type="pres">
      <dgm:prSet presAssocID="{F21F8D92-743D-4115-84C5-33E2C786F90C}" presName="Accent" presStyleLbl="bgShp" presStyleIdx="1" presStyleCnt="6"/>
      <dgm:spPr/>
    </dgm:pt>
    <dgm:pt modelId="{8440D487-3B3B-4212-973B-550631A33C8D}" type="pres">
      <dgm:prSet presAssocID="{F21F8D92-743D-4115-84C5-33E2C786F90C}" presName="Child2" presStyleLbl="node1" presStyleIdx="1" presStyleCnt="6">
        <dgm:presLayoutVars>
          <dgm:chMax val="0"/>
          <dgm:chPref val="0"/>
          <dgm:bulletEnabled val="1"/>
        </dgm:presLayoutVars>
      </dgm:prSet>
      <dgm:spPr/>
    </dgm:pt>
    <dgm:pt modelId="{20CAF792-6EC3-4A2B-B35D-D0BA471C606D}" type="pres">
      <dgm:prSet presAssocID="{B0EBF8D6-3729-4BF4-B275-033343FE496A}" presName="Accent3" presStyleCnt="0"/>
      <dgm:spPr/>
    </dgm:pt>
    <dgm:pt modelId="{4DABB01E-AB0B-4618-B9E7-995803F53034}" type="pres">
      <dgm:prSet presAssocID="{B0EBF8D6-3729-4BF4-B275-033343FE496A}" presName="Accent" presStyleLbl="bgShp" presStyleIdx="2" presStyleCnt="6"/>
      <dgm:spPr/>
    </dgm:pt>
    <dgm:pt modelId="{887B038C-ABF1-47BA-9DF9-C5E3826C5D48}" type="pres">
      <dgm:prSet presAssocID="{B0EBF8D6-3729-4BF4-B275-033343FE496A}" presName="Child3" presStyleLbl="node1" presStyleIdx="2" presStyleCnt="6">
        <dgm:presLayoutVars>
          <dgm:chMax val="0"/>
          <dgm:chPref val="0"/>
          <dgm:bulletEnabled val="1"/>
        </dgm:presLayoutVars>
      </dgm:prSet>
      <dgm:spPr/>
    </dgm:pt>
    <dgm:pt modelId="{D4F11773-36BF-4A43-9EFD-7024456A8898}" type="pres">
      <dgm:prSet presAssocID="{06711F2C-998D-47A1-99FF-BB0DBA442136}" presName="Accent4" presStyleCnt="0"/>
      <dgm:spPr/>
    </dgm:pt>
    <dgm:pt modelId="{6EDC8436-3DD9-4E79-BCE0-54F98521C689}" type="pres">
      <dgm:prSet presAssocID="{06711F2C-998D-47A1-99FF-BB0DBA442136}" presName="Accent" presStyleLbl="bgShp" presStyleIdx="3" presStyleCnt="6"/>
      <dgm:spPr/>
    </dgm:pt>
    <dgm:pt modelId="{2B3BBA2B-19BB-4BC6-9C5A-AD94D9C31DF9}" type="pres">
      <dgm:prSet presAssocID="{06711F2C-998D-47A1-99FF-BB0DBA442136}" presName="Child4" presStyleLbl="node1" presStyleIdx="3" presStyleCnt="6">
        <dgm:presLayoutVars>
          <dgm:chMax val="0"/>
          <dgm:chPref val="0"/>
          <dgm:bulletEnabled val="1"/>
        </dgm:presLayoutVars>
      </dgm:prSet>
      <dgm:spPr/>
    </dgm:pt>
    <dgm:pt modelId="{27D84D1A-A0A3-4CE3-B5FB-2B1CE002B827}" type="pres">
      <dgm:prSet presAssocID="{A38048C4-F9FE-485F-A996-EBECB1D77A05}" presName="Accent5" presStyleCnt="0"/>
      <dgm:spPr/>
    </dgm:pt>
    <dgm:pt modelId="{C9490CD3-8F45-4C74-B966-C3E42F54DDFE}" type="pres">
      <dgm:prSet presAssocID="{A38048C4-F9FE-485F-A996-EBECB1D77A05}" presName="Accent" presStyleLbl="bgShp" presStyleIdx="4" presStyleCnt="6"/>
      <dgm:spPr/>
    </dgm:pt>
    <dgm:pt modelId="{947F3458-F7A4-43BF-9B07-841F4BD6B6AF}" type="pres">
      <dgm:prSet presAssocID="{A38048C4-F9FE-485F-A996-EBECB1D77A05}" presName="Child5" presStyleLbl="node1" presStyleIdx="4" presStyleCnt="6">
        <dgm:presLayoutVars>
          <dgm:chMax val="0"/>
          <dgm:chPref val="0"/>
          <dgm:bulletEnabled val="1"/>
        </dgm:presLayoutVars>
      </dgm:prSet>
      <dgm:spPr/>
    </dgm:pt>
    <dgm:pt modelId="{D8107B61-805E-4C17-B06F-3BA2C53DD573}" type="pres">
      <dgm:prSet presAssocID="{ECD87464-45A1-4439-B6AE-2C3B73849BA1}" presName="Accent6" presStyleCnt="0"/>
      <dgm:spPr/>
    </dgm:pt>
    <dgm:pt modelId="{E2FF8F93-C3A0-4F47-B6BC-39D8F26827F5}" type="pres">
      <dgm:prSet presAssocID="{ECD87464-45A1-4439-B6AE-2C3B73849BA1}" presName="Accent" presStyleLbl="bgShp" presStyleIdx="5" presStyleCnt="6"/>
      <dgm:spPr/>
    </dgm:pt>
    <dgm:pt modelId="{AC07385C-9A89-4132-B945-F863F64159E7}" type="pres">
      <dgm:prSet presAssocID="{ECD87464-45A1-4439-B6AE-2C3B73849BA1}" presName="Child6" presStyleLbl="node1" presStyleIdx="5" presStyleCnt="6">
        <dgm:presLayoutVars>
          <dgm:chMax val="0"/>
          <dgm:chPref val="0"/>
          <dgm:bulletEnabled val="1"/>
        </dgm:presLayoutVars>
      </dgm:prSet>
      <dgm:spPr/>
      <dgm:t>
        <a:bodyPr/>
        <a:lstStyle/>
        <a:p>
          <a:endParaRPr lang="en-IN"/>
        </a:p>
      </dgm:t>
    </dgm:pt>
  </dgm:ptLst>
  <dgm:cxnLst>
    <dgm:cxn modelId="{29868693-E7D0-4C43-A41F-8FC108716554}" srcId="{784B334C-D1CE-433F-BA92-F07D1FBF3FEF}" destId="{ECD87464-45A1-4439-B6AE-2C3B73849BA1}" srcOrd="5" destOrd="0" parTransId="{AC299317-ABF4-4365-A126-00D69BC48B8B}" sibTransId="{EF8722BB-9008-41E6-B0E1-3D9D079CF7E0}"/>
    <dgm:cxn modelId="{634CC820-80DF-4D86-BF58-6A45AD207D02}" type="presOf" srcId="{B3D48FF3-926F-4A0B-A249-CA45EAA06A66}" destId="{DBF5B9BB-0F88-4E72-ACA2-8E764C0CE0FE}" srcOrd="0" destOrd="0" presId="urn:microsoft.com/office/officeart/2011/layout/HexagonRadial"/>
    <dgm:cxn modelId="{F44E6FE9-F3BC-460E-ABE1-4E1B0B8C7642}" srcId="{784B334C-D1CE-433F-BA92-F07D1FBF3FEF}" destId="{CBF557C9-F51E-4C39-AD4F-5DDB43D812AE}" srcOrd="0" destOrd="0" parTransId="{AAD6218B-038A-49C0-9C10-8FCDB780D4DE}" sibTransId="{88A5A900-1BE8-49B5-83ED-75EAC957632F}"/>
    <dgm:cxn modelId="{CF4F792A-09B3-41F5-A69E-1BF79E93FB32}" type="presOf" srcId="{CBF557C9-F51E-4C39-AD4F-5DDB43D812AE}" destId="{20857B29-C9C6-486A-8B9C-A00B2C8EF53B}" srcOrd="0" destOrd="0" presId="urn:microsoft.com/office/officeart/2011/layout/HexagonRadial"/>
    <dgm:cxn modelId="{0EE1656F-44CA-4607-AD5A-C51902E027B9}" type="presOf" srcId="{784B334C-D1CE-433F-BA92-F07D1FBF3FEF}" destId="{93B5F807-8490-431C-9091-535D82D9745A}" srcOrd="0" destOrd="0" presId="urn:microsoft.com/office/officeart/2011/layout/HexagonRadial"/>
    <dgm:cxn modelId="{C4FC33A6-2183-4918-B24A-969FA5AA47F1}" srcId="{784B334C-D1CE-433F-BA92-F07D1FBF3FEF}" destId="{06711F2C-998D-47A1-99FF-BB0DBA442136}" srcOrd="3" destOrd="0" parTransId="{C26E321C-2C1B-445E-AB6F-DA3C8AF250F7}" sibTransId="{4F3FEDB9-F778-446E-BC09-FCE35C2B265D}"/>
    <dgm:cxn modelId="{2A9D15F4-BF81-4B82-9691-9CCE5FDF740E}" srcId="{784B334C-D1CE-433F-BA92-F07D1FBF3FEF}" destId="{B0EBF8D6-3729-4BF4-B275-033343FE496A}" srcOrd="2" destOrd="0" parTransId="{11FF986D-8E5A-4F15-8E56-C90D77B05BBC}" sibTransId="{EFC2B354-AAE0-402B-843E-45591A85D883}"/>
    <dgm:cxn modelId="{3AB3BF98-75EC-4A57-B258-F30010AA7ADF}" type="presOf" srcId="{A38048C4-F9FE-485F-A996-EBECB1D77A05}" destId="{947F3458-F7A4-43BF-9B07-841F4BD6B6AF}" srcOrd="0" destOrd="0" presId="urn:microsoft.com/office/officeart/2011/layout/HexagonRadial"/>
    <dgm:cxn modelId="{DE1C2805-BC03-497D-9DB4-2FD87F648862}" srcId="{B3D48FF3-926F-4A0B-A249-CA45EAA06A66}" destId="{784B334C-D1CE-433F-BA92-F07D1FBF3FEF}" srcOrd="0" destOrd="0" parTransId="{6ABFF758-8E01-4420-B5D9-7F33B1CA41AF}" sibTransId="{0BCE55E7-3385-4F55-8363-0910A44AF5DE}"/>
    <dgm:cxn modelId="{90C55D3D-1BD2-44F9-8ED9-B83ECF9DC28C}" srcId="{784B334C-D1CE-433F-BA92-F07D1FBF3FEF}" destId="{F21F8D92-743D-4115-84C5-33E2C786F90C}" srcOrd="1" destOrd="0" parTransId="{5162C0C5-3490-43F9-9515-8F85E33EDDD8}" sibTransId="{02E73CB3-F70E-4D9E-831D-B43538BC37FA}"/>
    <dgm:cxn modelId="{05165DFD-3F64-4972-9D20-38856BAF6762}" type="presOf" srcId="{F21F8D92-743D-4115-84C5-33E2C786F90C}" destId="{8440D487-3B3B-4212-973B-550631A33C8D}" srcOrd="0" destOrd="0" presId="urn:microsoft.com/office/officeart/2011/layout/HexagonRadial"/>
    <dgm:cxn modelId="{57BAF529-2E99-4E3B-96F8-5B0F5E4A4C5D}" type="presOf" srcId="{06711F2C-998D-47A1-99FF-BB0DBA442136}" destId="{2B3BBA2B-19BB-4BC6-9C5A-AD94D9C31DF9}" srcOrd="0" destOrd="0" presId="urn:microsoft.com/office/officeart/2011/layout/HexagonRadial"/>
    <dgm:cxn modelId="{2315D633-5D80-4F87-A155-B28290DAB8FC}" type="presOf" srcId="{B0EBF8D6-3729-4BF4-B275-033343FE496A}" destId="{887B038C-ABF1-47BA-9DF9-C5E3826C5D48}" srcOrd="0" destOrd="0" presId="urn:microsoft.com/office/officeart/2011/layout/HexagonRadial"/>
    <dgm:cxn modelId="{D45622A3-56C7-4142-B19C-5D95AB81E842}" srcId="{784B334C-D1CE-433F-BA92-F07D1FBF3FEF}" destId="{A38048C4-F9FE-485F-A996-EBECB1D77A05}" srcOrd="4" destOrd="0" parTransId="{3255777F-0982-43B7-BBA4-CC2242DD782A}" sibTransId="{B5354327-DF6D-4201-B88B-24CF1592BC41}"/>
    <dgm:cxn modelId="{92F3EA90-8F1C-4C54-9751-131C22C97FD8}" type="presOf" srcId="{ECD87464-45A1-4439-B6AE-2C3B73849BA1}" destId="{AC07385C-9A89-4132-B945-F863F64159E7}" srcOrd="0" destOrd="0" presId="urn:microsoft.com/office/officeart/2011/layout/HexagonRadial"/>
    <dgm:cxn modelId="{B6CE9E9D-59DF-4DB4-B6EF-CFC7AEA32EE7}" type="presParOf" srcId="{DBF5B9BB-0F88-4E72-ACA2-8E764C0CE0FE}" destId="{93B5F807-8490-431C-9091-535D82D9745A}" srcOrd="0" destOrd="0" presId="urn:microsoft.com/office/officeart/2011/layout/HexagonRadial"/>
    <dgm:cxn modelId="{123470A4-08E0-42BD-B426-4E9B12E26890}" type="presParOf" srcId="{DBF5B9BB-0F88-4E72-ACA2-8E764C0CE0FE}" destId="{91A813B0-135E-44C8-9A24-268A0B135878}" srcOrd="1" destOrd="0" presId="urn:microsoft.com/office/officeart/2011/layout/HexagonRadial"/>
    <dgm:cxn modelId="{A84BA243-31BA-43C6-87A5-85DAF67373A6}" type="presParOf" srcId="{91A813B0-135E-44C8-9A24-268A0B135878}" destId="{EECBB32C-3EDF-4A82-8125-425E34B5EF50}" srcOrd="0" destOrd="0" presId="urn:microsoft.com/office/officeart/2011/layout/HexagonRadial"/>
    <dgm:cxn modelId="{9761E93C-556B-4C09-BC73-BD7C833985C8}" type="presParOf" srcId="{DBF5B9BB-0F88-4E72-ACA2-8E764C0CE0FE}" destId="{20857B29-C9C6-486A-8B9C-A00B2C8EF53B}" srcOrd="2" destOrd="0" presId="urn:microsoft.com/office/officeart/2011/layout/HexagonRadial"/>
    <dgm:cxn modelId="{04369942-0158-405E-AFFE-1F1760B37154}" type="presParOf" srcId="{DBF5B9BB-0F88-4E72-ACA2-8E764C0CE0FE}" destId="{68FAB497-F918-4676-8DB4-DA024072E697}" srcOrd="3" destOrd="0" presId="urn:microsoft.com/office/officeart/2011/layout/HexagonRadial"/>
    <dgm:cxn modelId="{C6C22370-6619-4FF8-87BA-9AC5361380FB}" type="presParOf" srcId="{68FAB497-F918-4676-8DB4-DA024072E697}" destId="{82950181-33E4-42D4-8752-10B8D50A5331}" srcOrd="0" destOrd="0" presId="urn:microsoft.com/office/officeart/2011/layout/HexagonRadial"/>
    <dgm:cxn modelId="{9272246D-C5DA-4A3B-9819-22D191C9D69F}" type="presParOf" srcId="{DBF5B9BB-0F88-4E72-ACA2-8E764C0CE0FE}" destId="{8440D487-3B3B-4212-973B-550631A33C8D}" srcOrd="4" destOrd="0" presId="urn:microsoft.com/office/officeart/2011/layout/HexagonRadial"/>
    <dgm:cxn modelId="{4FDF8328-067E-4AED-8FCC-6AD715596B55}" type="presParOf" srcId="{DBF5B9BB-0F88-4E72-ACA2-8E764C0CE0FE}" destId="{20CAF792-6EC3-4A2B-B35D-D0BA471C606D}" srcOrd="5" destOrd="0" presId="urn:microsoft.com/office/officeart/2011/layout/HexagonRadial"/>
    <dgm:cxn modelId="{09EE3C04-04BE-4479-A3F1-CDF8C361FAA9}" type="presParOf" srcId="{20CAF792-6EC3-4A2B-B35D-D0BA471C606D}" destId="{4DABB01E-AB0B-4618-B9E7-995803F53034}" srcOrd="0" destOrd="0" presId="urn:microsoft.com/office/officeart/2011/layout/HexagonRadial"/>
    <dgm:cxn modelId="{70C6B5B3-2FD9-4F97-B2EE-94862C7E6552}" type="presParOf" srcId="{DBF5B9BB-0F88-4E72-ACA2-8E764C0CE0FE}" destId="{887B038C-ABF1-47BA-9DF9-C5E3826C5D48}" srcOrd="6" destOrd="0" presId="urn:microsoft.com/office/officeart/2011/layout/HexagonRadial"/>
    <dgm:cxn modelId="{0867975A-54D5-4A79-8675-CA468780CE53}" type="presParOf" srcId="{DBF5B9BB-0F88-4E72-ACA2-8E764C0CE0FE}" destId="{D4F11773-36BF-4A43-9EFD-7024456A8898}" srcOrd="7" destOrd="0" presId="urn:microsoft.com/office/officeart/2011/layout/HexagonRadial"/>
    <dgm:cxn modelId="{39F02DAA-6ED2-49C5-927E-C4469EAA1A9E}" type="presParOf" srcId="{D4F11773-36BF-4A43-9EFD-7024456A8898}" destId="{6EDC8436-3DD9-4E79-BCE0-54F98521C689}" srcOrd="0" destOrd="0" presId="urn:microsoft.com/office/officeart/2011/layout/HexagonRadial"/>
    <dgm:cxn modelId="{E9745B09-5255-4B16-93FE-309633094779}" type="presParOf" srcId="{DBF5B9BB-0F88-4E72-ACA2-8E764C0CE0FE}" destId="{2B3BBA2B-19BB-4BC6-9C5A-AD94D9C31DF9}" srcOrd="8" destOrd="0" presId="urn:microsoft.com/office/officeart/2011/layout/HexagonRadial"/>
    <dgm:cxn modelId="{928A899C-CD89-40D1-8751-C9EF2A72280E}" type="presParOf" srcId="{DBF5B9BB-0F88-4E72-ACA2-8E764C0CE0FE}" destId="{27D84D1A-A0A3-4CE3-B5FB-2B1CE002B827}" srcOrd="9" destOrd="0" presId="urn:microsoft.com/office/officeart/2011/layout/HexagonRadial"/>
    <dgm:cxn modelId="{AC887812-8CC1-4015-890E-0B8B2B070E0C}" type="presParOf" srcId="{27D84D1A-A0A3-4CE3-B5FB-2B1CE002B827}" destId="{C9490CD3-8F45-4C74-B966-C3E42F54DDFE}" srcOrd="0" destOrd="0" presId="urn:microsoft.com/office/officeart/2011/layout/HexagonRadial"/>
    <dgm:cxn modelId="{2099DA7A-76D1-44DF-B73F-AE3B0C3C6E23}" type="presParOf" srcId="{DBF5B9BB-0F88-4E72-ACA2-8E764C0CE0FE}" destId="{947F3458-F7A4-43BF-9B07-841F4BD6B6AF}" srcOrd="10" destOrd="0" presId="urn:microsoft.com/office/officeart/2011/layout/HexagonRadial"/>
    <dgm:cxn modelId="{2E5C0D2A-2A96-4F1A-ACCE-F0DF1D7F6736}" type="presParOf" srcId="{DBF5B9BB-0F88-4E72-ACA2-8E764C0CE0FE}" destId="{D8107B61-805E-4C17-B06F-3BA2C53DD573}" srcOrd="11" destOrd="0" presId="urn:microsoft.com/office/officeart/2011/layout/HexagonRadial"/>
    <dgm:cxn modelId="{D30C1E1A-26BF-424A-8164-34B923B36DCE}" type="presParOf" srcId="{D8107B61-805E-4C17-B06F-3BA2C53DD573}" destId="{E2FF8F93-C3A0-4F47-B6BC-39D8F26827F5}" srcOrd="0" destOrd="0" presId="urn:microsoft.com/office/officeart/2011/layout/HexagonRadial"/>
    <dgm:cxn modelId="{68FB8D0A-F085-403D-864C-B3667AB097E7}" type="presParOf" srcId="{DBF5B9BB-0F88-4E72-ACA2-8E764C0CE0FE}" destId="{AC07385C-9A89-4132-B945-F863F64159E7}"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B5F807-8490-431C-9091-535D82D9745A}">
      <dsp:nvSpPr>
        <dsp:cNvPr id="0" name=""/>
        <dsp:cNvSpPr/>
      </dsp:nvSpPr>
      <dsp:spPr>
        <a:xfrm>
          <a:off x="3183979" y="1826672"/>
          <a:ext cx="2321779" cy="200843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WORKING</a:t>
          </a:r>
          <a:endParaRPr lang="en-IN" sz="1500" kern="1200" dirty="0"/>
        </a:p>
      </dsp:txBody>
      <dsp:txXfrm>
        <a:off x="3568730" y="2159498"/>
        <a:ext cx="1552277" cy="1342781"/>
      </dsp:txXfrm>
    </dsp:sp>
    <dsp:sp modelId="{82950181-33E4-42D4-8752-10B8D50A5331}">
      <dsp:nvSpPr>
        <dsp:cNvPr id="0" name=""/>
        <dsp:cNvSpPr/>
      </dsp:nvSpPr>
      <dsp:spPr>
        <a:xfrm>
          <a:off x="4637859" y="865772"/>
          <a:ext cx="876000" cy="754790"/>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857B29-C9C6-486A-8B9C-A00B2C8EF53B}">
      <dsp:nvSpPr>
        <dsp:cNvPr id="0" name=""/>
        <dsp:cNvSpPr/>
      </dsp:nvSpPr>
      <dsp:spPr>
        <a:xfrm>
          <a:off x="3397849" y="0"/>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Search Module</a:t>
          </a:r>
          <a:endParaRPr lang="en-IN" sz="1500" kern="1200" dirty="0"/>
        </a:p>
      </dsp:txBody>
      <dsp:txXfrm>
        <a:off x="3713164" y="272784"/>
        <a:ext cx="1272052" cy="1100475"/>
      </dsp:txXfrm>
    </dsp:sp>
    <dsp:sp modelId="{4DABB01E-AB0B-4618-B9E7-995803F53034}">
      <dsp:nvSpPr>
        <dsp:cNvPr id="0" name=""/>
        <dsp:cNvSpPr/>
      </dsp:nvSpPr>
      <dsp:spPr>
        <a:xfrm>
          <a:off x="5660220" y="2276828"/>
          <a:ext cx="876000" cy="754790"/>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40D487-3B3B-4212-973B-550631A33C8D}">
      <dsp:nvSpPr>
        <dsp:cNvPr id="0" name=""/>
        <dsp:cNvSpPr/>
      </dsp:nvSpPr>
      <dsp:spPr>
        <a:xfrm>
          <a:off x="5142829" y="1012427"/>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Ministry Module</a:t>
          </a:r>
          <a:endParaRPr lang="en-IN" sz="1500" kern="1200" dirty="0"/>
        </a:p>
      </dsp:txBody>
      <dsp:txXfrm>
        <a:off x="5458144" y="1285211"/>
        <a:ext cx="1272052" cy="1100475"/>
      </dsp:txXfrm>
    </dsp:sp>
    <dsp:sp modelId="{6EDC8436-3DD9-4E79-BCE0-54F98521C689}">
      <dsp:nvSpPr>
        <dsp:cNvPr id="0" name=""/>
        <dsp:cNvSpPr/>
      </dsp:nvSpPr>
      <dsp:spPr>
        <a:xfrm>
          <a:off x="4950022" y="3869645"/>
          <a:ext cx="876000" cy="754790"/>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7B038C-ABF1-47BA-9DF9-C5E3826C5D48}">
      <dsp:nvSpPr>
        <dsp:cNvPr id="0" name=""/>
        <dsp:cNvSpPr/>
      </dsp:nvSpPr>
      <dsp:spPr>
        <a:xfrm>
          <a:off x="5142829" y="3002741"/>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Vendor Module</a:t>
          </a:r>
          <a:endParaRPr lang="en-IN" sz="1500" kern="1200" dirty="0"/>
        </a:p>
      </dsp:txBody>
      <dsp:txXfrm>
        <a:off x="5458144" y="3275525"/>
        <a:ext cx="1272052" cy="1100475"/>
      </dsp:txXfrm>
    </dsp:sp>
    <dsp:sp modelId="{C9490CD3-8F45-4C74-B966-C3E42F54DDFE}">
      <dsp:nvSpPr>
        <dsp:cNvPr id="0" name=""/>
        <dsp:cNvSpPr/>
      </dsp:nvSpPr>
      <dsp:spPr>
        <a:xfrm>
          <a:off x="3188300" y="4034986"/>
          <a:ext cx="876000" cy="754790"/>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3BBA2B-19BB-4BC6-9C5A-AD94D9C31DF9}">
      <dsp:nvSpPr>
        <dsp:cNvPr id="0" name=""/>
        <dsp:cNvSpPr/>
      </dsp:nvSpPr>
      <dsp:spPr>
        <a:xfrm>
          <a:off x="3397849" y="4016300"/>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Bookmarking of Products</a:t>
          </a:r>
          <a:endParaRPr lang="en-IN" sz="1500" kern="1200" dirty="0"/>
        </a:p>
      </dsp:txBody>
      <dsp:txXfrm>
        <a:off x="3713164" y="4289084"/>
        <a:ext cx="1272052" cy="1100475"/>
      </dsp:txXfrm>
    </dsp:sp>
    <dsp:sp modelId="{E2FF8F93-C3A0-4F47-B6BC-39D8F26827F5}">
      <dsp:nvSpPr>
        <dsp:cNvPr id="0" name=""/>
        <dsp:cNvSpPr/>
      </dsp:nvSpPr>
      <dsp:spPr>
        <a:xfrm>
          <a:off x="2149197" y="2624496"/>
          <a:ext cx="876000" cy="754790"/>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47F3458-F7A4-43BF-9B07-841F4BD6B6AF}">
      <dsp:nvSpPr>
        <dsp:cNvPr id="0" name=""/>
        <dsp:cNvSpPr/>
      </dsp:nvSpPr>
      <dsp:spPr>
        <a:xfrm>
          <a:off x="1644767" y="3003873"/>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Tourist Module</a:t>
          </a:r>
          <a:endParaRPr lang="en-IN" sz="1500" kern="1200" dirty="0"/>
        </a:p>
      </dsp:txBody>
      <dsp:txXfrm>
        <a:off x="1960082" y="3276657"/>
        <a:ext cx="1272052" cy="1100475"/>
      </dsp:txXfrm>
    </dsp:sp>
    <dsp:sp modelId="{AC07385C-9A89-4132-B945-F863F64159E7}">
      <dsp:nvSpPr>
        <dsp:cNvPr id="0" name=""/>
        <dsp:cNvSpPr/>
      </dsp:nvSpPr>
      <dsp:spPr>
        <a:xfrm>
          <a:off x="1644767" y="1010162"/>
          <a:ext cx="1902682" cy="1646043"/>
        </a:xfrm>
        <a:prstGeom prst="hexagon">
          <a:avLst>
            <a:gd name="adj" fmla="val 2857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IN" sz="1500" kern="1200" dirty="0" smtClean="0"/>
            <a:t>Location</a:t>
          </a:r>
          <a:r>
            <a:rPr lang="en-IN" sz="1500" kern="1200" baseline="0" dirty="0" smtClean="0"/>
            <a:t> Finding Module</a:t>
          </a:r>
          <a:endParaRPr lang="en-IN" sz="1500" kern="1200" dirty="0"/>
        </a:p>
      </dsp:txBody>
      <dsp:txXfrm>
        <a:off x="1960082" y="1282946"/>
        <a:ext cx="1272052" cy="1100475"/>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1241056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598001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FFC2F78-B51B-488F-B527-8E2C96FAF2DD}"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2553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1007183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FFC2F78-B51B-488F-B527-8E2C96FAF2DD}"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35507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11487289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2830593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2618233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3301886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2A87907-D105-4642-9A8C-DDCBD8BF366A}" type="datetimeFigureOut">
              <a:rPr lang="en-IN" smtClean="0"/>
              <a:t>03-12-2017</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3612617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3578170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2A87907-D105-4642-9A8C-DDCBD8BF366A}" type="datetimeFigureOut">
              <a:rPr lang="en-IN" smtClean="0"/>
              <a:t>03-12-2017</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2306836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2A87907-D105-4642-9A8C-DDCBD8BF366A}" type="datetimeFigureOut">
              <a:rPr lang="en-IN" smtClean="0"/>
              <a:t>03-12-2017</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1468637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A87907-D105-4642-9A8C-DDCBD8BF366A}" type="datetimeFigureOut">
              <a:rPr lang="en-IN" smtClean="0"/>
              <a:t>03-12-2017</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3002049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2499135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A87907-D105-4642-9A8C-DDCBD8BF366A}" type="datetimeFigureOut">
              <a:rPr lang="en-IN" smtClean="0"/>
              <a:t>03-12-2017</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FFC2F78-B51B-488F-B527-8E2C96FAF2DD}" type="slidenum">
              <a:rPr lang="en-IN" smtClean="0"/>
              <a:t>‹#›</a:t>
            </a:fld>
            <a:endParaRPr lang="en-IN"/>
          </a:p>
        </p:txBody>
      </p:sp>
    </p:spTree>
    <p:extLst>
      <p:ext uri="{BB962C8B-B14F-4D97-AF65-F5344CB8AC3E}">
        <p14:creationId xmlns:p14="http://schemas.microsoft.com/office/powerpoint/2010/main" val="3448401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A2A87907-D105-4642-9A8C-DDCBD8BF366A}" type="datetimeFigureOut">
              <a:rPr lang="en-IN" smtClean="0"/>
              <a:t>03-12-2017</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FFC2F78-B51B-488F-B527-8E2C96FAF2DD}" type="slidenum">
              <a:rPr lang="en-IN" smtClean="0"/>
              <a:t>‹#›</a:t>
            </a:fld>
            <a:endParaRPr lang="en-IN"/>
          </a:p>
        </p:txBody>
      </p:sp>
    </p:spTree>
    <p:extLst>
      <p:ext uri="{BB962C8B-B14F-4D97-AF65-F5344CB8AC3E}">
        <p14:creationId xmlns:p14="http://schemas.microsoft.com/office/powerpoint/2010/main" val="3873204289"/>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613742" y="4659683"/>
            <a:ext cx="3645074" cy="1841326"/>
          </a:xfrm>
        </p:spPr>
        <p:txBody>
          <a:bodyPr>
            <a:normAutofit fontScale="92500" lnSpcReduction="10000"/>
          </a:bodyPr>
          <a:lstStyle/>
          <a:p>
            <a:r>
              <a:rPr lang="en-IN" dirty="0" smtClean="0"/>
              <a:t>  A Project By –   </a:t>
            </a:r>
            <a:r>
              <a:rPr lang="en-IN" b="1" dirty="0" smtClean="0"/>
              <a:t>TEAM OAK  </a:t>
            </a:r>
          </a:p>
          <a:p>
            <a:r>
              <a:rPr lang="en-IN" dirty="0" smtClean="0"/>
              <a:t>                          </a:t>
            </a:r>
            <a:r>
              <a:rPr lang="en-IN" dirty="0" err="1" smtClean="0"/>
              <a:t>Jaanvi</a:t>
            </a:r>
            <a:r>
              <a:rPr lang="en-IN" dirty="0" smtClean="0"/>
              <a:t> </a:t>
            </a:r>
            <a:r>
              <a:rPr lang="en-IN" dirty="0" err="1" smtClean="0"/>
              <a:t>Juneja</a:t>
            </a:r>
            <a:endParaRPr lang="en-IN" dirty="0" smtClean="0"/>
          </a:p>
          <a:p>
            <a:r>
              <a:rPr lang="en-IN" dirty="0" smtClean="0"/>
              <a:t>                          </a:t>
            </a:r>
            <a:r>
              <a:rPr lang="en-IN" dirty="0" err="1" smtClean="0"/>
              <a:t>Anshul</a:t>
            </a:r>
            <a:r>
              <a:rPr lang="en-IN" dirty="0" smtClean="0"/>
              <a:t> Sharma</a:t>
            </a:r>
          </a:p>
          <a:p>
            <a:r>
              <a:rPr lang="en-IN" dirty="0" smtClean="0"/>
              <a:t>                          </a:t>
            </a:r>
            <a:r>
              <a:rPr lang="en-IN" dirty="0" err="1" smtClean="0"/>
              <a:t>Abid</a:t>
            </a:r>
            <a:r>
              <a:rPr lang="en-IN" dirty="0" smtClean="0"/>
              <a:t> Ahmad</a:t>
            </a:r>
          </a:p>
          <a:p>
            <a:r>
              <a:rPr lang="en-IN" dirty="0" smtClean="0"/>
              <a:t>                          Shruti Mandaokar</a:t>
            </a:r>
          </a:p>
        </p:txBody>
      </p:sp>
      <p:sp>
        <p:nvSpPr>
          <p:cNvPr id="4" name="Rectangle 3"/>
          <p:cNvSpPr/>
          <p:nvPr/>
        </p:nvSpPr>
        <p:spPr>
          <a:xfrm>
            <a:off x="3556282" y="551147"/>
            <a:ext cx="5775608" cy="2585323"/>
          </a:xfrm>
          <a:prstGeom prst="rect">
            <a:avLst/>
          </a:prstGeom>
          <a:noFill/>
        </p:spPr>
        <p:txBody>
          <a:bodyPr wrap="square" lIns="91440" tIns="45720" rIns="91440" bIns="45720">
            <a:spAutoFit/>
          </a:bodyPr>
          <a:lstStyle/>
          <a:p>
            <a:pPr algn="ctr"/>
            <a:r>
              <a:rPr lang="en-US" sz="5400" dirty="0" smtClean="0">
                <a:ln w="0"/>
                <a:solidFill>
                  <a:schemeClr val="accent1"/>
                </a:solidFill>
                <a:effectLst>
                  <a:outerShdw blurRad="38100" dist="25400" dir="5400000" algn="ctr" rotWithShape="0">
                    <a:srgbClr val="6E747A">
                      <a:alpha val="43000"/>
                    </a:srgbClr>
                  </a:outerShdw>
                </a:effectLst>
              </a:rPr>
              <a:t>WELCOME </a:t>
            </a:r>
          </a:p>
          <a:p>
            <a:pPr algn="ctr"/>
            <a:r>
              <a:rPr lang="en-US" sz="5400" dirty="0" smtClean="0">
                <a:ln w="0"/>
                <a:solidFill>
                  <a:schemeClr val="accent1"/>
                </a:solidFill>
                <a:effectLst>
                  <a:outerShdw blurRad="38100" dist="25400" dir="5400000" algn="ctr" rotWithShape="0">
                    <a:srgbClr val="6E747A">
                      <a:alpha val="43000"/>
                    </a:srgbClr>
                  </a:outerShdw>
                </a:effectLst>
              </a:rPr>
              <a:t>TO</a:t>
            </a:r>
          </a:p>
          <a:p>
            <a:pPr algn="ctr"/>
            <a:r>
              <a:rPr lang="en-US" sz="5400" dirty="0" smtClean="0">
                <a:ln w="0"/>
                <a:solidFill>
                  <a:schemeClr val="accent1"/>
                </a:solidFill>
                <a:effectLst>
                  <a:outerShdw blurRad="38100" dist="25400" dir="5400000" algn="ctr" rotWithShape="0">
                    <a:srgbClr val="6E747A">
                      <a:alpha val="43000"/>
                    </a:srgbClr>
                  </a:outerShdw>
                </a:effectLst>
              </a:rPr>
              <a:t>  RAJASTHAN</a:t>
            </a:r>
            <a:endPar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5" name="Rectangle 4"/>
          <p:cNvSpPr/>
          <p:nvPr/>
        </p:nvSpPr>
        <p:spPr>
          <a:xfrm>
            <a:off x="2672625" y="3136470"/>
            <a:ext cx="5769528" cy="584775"/>
          </a:xfrm>
          <a:prstGeom prst="rect">
            <a:avLst/>
          </a:prstGeom>
          <a:noFill/>
        </p:spPr>
        <p:txBody>
          <a:bodyPr wrap="none" lIns="91440" tIns="45720" rIns="91440" bIns="45720">
            <a:spAutoFit/>
          </a:bodyPr>
          <a:lstStyle/>
          <a:p>
            <a:pPr algn="ctr"/>
            <a:r>
              <a:rPr lang="en-US" sz="32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(India’s Paradise)</a:t>
            </a:r>
            <a:endParaRPr lang="en-US"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36774453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7567075" cy="836390"/>
          </a:xfrm>
        </p:spPr>
        <p:txBody>
          <a:bodyPr/>
          <a:lstStyle/>
          <a:p>
            <a:r>
              <a:rPr lang="en-IN" dirty="0" smtClean="0"/>
              <a:t>IMPLEMENTATION OF APP</a:t>
            </a:r>
            <a:endParaRPr lang="en-IN" dirty="0"/>
          </a:p>
        </p:txBody>
      </p:sp>
      <p:sp>
        <p:nvSpPr>
          <p:cNvPr id="6" name="TextBox 5"/>
          <p:cNvSpPr txBox="1"/>
          <p:nvPr/>
        </p:nvSpPr>
        <p:spPr>
          <a:xfrm>
            <a:off x="2592925" y="6108700"/>
            <a:ext cx="2641600" cy="369332"/>
          </a:xfrm>
          <a:prstGeom prst="rect">
            <a:avLst/>
          </a:prstGeom>
          <a:noFill/>
        </p:spPr>
        <p:txBody>
          <a:bodyPr wrap="square" rtlCol="0">
            <a:spAutoFit/>
          </a:bodyPr>
          <a:lstStyle/>
          <a:p>
            <a:r>
              <a:rPr lang="en-IN" dirty="0" smtClean="0"/>
              <a:t>            </a:t>
            </a:r>
            <a:r>
              <a:rPr lang="en-IN" b="1" dirty="0" smtClean="0"/>
              <a:t>Places to Visit</a:t>
            </a:r>
            <a:endParaRPr lang="en-IN" b="1" dirty="0"/>
          </a:p>
        </p:txBody>
      </p:sp>
      <p:sp>
        <p:nvSpPr>
          <p:cNvPr id="7" name="TextBox 6"/>
          <p:cNvSpPr txBox="1"/>
          <p:nvPr/>
        </p:nvSpPr>
        <p:spPr>
          <a:xfrm>
            <a:off x="6058962" y="6108700"/>
            <a:ext cx="2817812" cy="369332"/>
          </a:xfrm>
          <a:prstGeom prst="rect">
            <a:avLst/>
          </a:prstGeom>
          <a:noFill/>
        </p:spPr>
        <p:txBody>
          <a:bodyPr wrap="square" rtlCol="0">
            <a:spAutoFit/>
          </a:bodyPr>
          <a:lstStyle/>
          <a:p>
            <a:r>
              <a:rPr lang="en-IN" b="1" dirty="0" smtClean="0"/>
              <a:t>Tourist Spots in Udaipur</a:t>
            </a:r>
            <a:endParaRPr lang="en-IN" b="1" dirty="0"/>
          </a:p>
        </p:txBody>
      </p:sp>
      <p:pic>
        <p:nvPicPr>
          <p:cNvPr id="8" name="Content Placehold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97200" y="1573389"/>
            <a:ext cx="2359620" cy="41948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58962" y="1573389"/>
            <a:ext cx="2359621" cy="41948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94274" y="1460500"/>
            <a:ext cx="2423121" cy="43077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p:cNvSpPr txBox="1"/>
          <p:nvPr/>
        </p:nvSpPr>
        <p:spPr>
          <a:xfrm>
            <a:off x="9283699" y="6108700"/>
            <a:ext cx="2679701" cy="369332"/>
          </a:xfrm>
          <a:prstGeom prst="rect">
            <a:avLst/>
          </a:prstGeom>
          <a:noFill/>
        </p:spPr>
        <p:txBody>
          <a:bodyPr wrap="square" rtlCol="0">
            <a:spAutoFit/>
          </a:bodyPr>
          <a:lstStyle/>
          <a:p>
            <a:r>
              <a:rPr lang="en-IN" b="1" dirty="0" smtClean="0"/>
              <a:t>Udaipur City Palace</a:t>
            </a:r>
            <a:endParaRPr lang="en-IN" b="1" dirty="0"/>
          </a:p>
        </p:txBody>
      </p:sp>
    </p:spTree>
    <p:extLst>
      <p:ext uri="{BB962C8B-B14F-4D97-AF65-F5344CB8AC3E}">
        <p14:creationId xmlns:p14="http://schemas.microsoft.com/office/powerpoint/2010/main" val="9656680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7567075" cy="836390"/>
          </a:xfrm>
        </p:spPr>
        <p:txBody>
          <a:bodyPr/>
          <a:lstStyle/>
          <a:p>
            <a:r>
              <a:rPr lang="en-IN" dirty="0" smtClean="0"/>
              <a:t>IMPLEMENTATION OF APP</a:t>
            </a:r>
            <a:endParaRPr lang="en-IN" dirty="0"/>
          </a:p>
        </p:txBody>
      </p:sp>
      <p:sp>
        <p:nvSpPr>
          <p:cNvPr id="6" name="TextBox 5"/>
          <p:cNvSpPr txBox="1"/>
          <p:nvPr/>
        </p:nvSpPr>
        <p:spPr>
          <a:xfrm>
            <a:off x="3231555" y="6121400"/>
            <a:ext cx="2641600" cy="369332"/>
          </a:xfrm>
          <a:prstGeom prst="rect">
            <a:avLst/>
          </a:prstGeom>
          <a:noFill/>
        </p:spPr>
        <p:txBody>
          <a:bodyPr wrap="square" rtlCol="0">
            <a:spAutoFit/>
          </a:bodyPr>
          <a:lstStyle/>
          <a:p>
            <a:r>
              <a:rPr lang="en-IN" b="1" dirty="0" smtClean="0"/>
              <a:t>       Famous Products</a:t>
            </a:r>
            <a:endParaRPr lang="en-IN" b="1" dirty="0"/>
          </a:p>
        </p:txBody>
      </p:sp>
      <p:sp>
        <p:nvSpPr>
          <p:cNvPr id="7" name="TextBox 6"/>
          <p:cNvSpPr txBox="1"/>
          <p:nvPr/>
        </p:nvSpPr>
        <p:spPr>
          <a:xfrm>
            <a:off x="7634288" y="6108700"/>
            <a:ext cx="2817812" cy="369332"/>
          </a:xfrm>
          <a:prstGeom prst="rect">
            <a:avLst/>
          </a:prstGeom>
          <a:noFill/>
        </p:spPr>
        <p:txBody>
          <a:bodyPr wrap="square" rtlCol="0">
            <a:spAutoFit/>
          </a:bodyPr>
          <a:lstStyle/>
          <a:p>
            <a:r>
              <a:rPr lang="en-IN" b="1" dirty="0" err="1" smtClean="0"/>
              <a:t>Kundan</a:t>
            </a:r>
            <a:r>
              <a:rPr lang="en-IN" b="1" dirty="0" smtClean="0"/>
              <a:t> Style Jewellery</a:t>
            </a:r>
            <a:endParaRPr lang="en-IN" b="1"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13535" y="1573388"/>
            <a:ext cx="2359620" cy="41948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4588" y="1573388"/>
            <a:ext cx="2357438" cy="4191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005106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7567075" cy="836390"/>
          </a:xfrm>
        </p:spPr>
        <p:txBody>
          <a:bodyPr/>
          <a:lstStyle/>
          <a:p>
            <a:r>
              <a:rPr lang="en-IN" dirty="0" smtClean="0"/>
              <a:t>IMPLEMENTATION OF APP</a:t>
            </a:r>
            <a:endParaRPr lang="en-IN" dirty="0"/>
          </a:p>
        </p:txBody>
      </p:sp>
      <p:sp>
        <p:nvSpPr>
          <p:cNvPr id="6" name="TextBox 5"/>
          <p:cNvSpPr txBox="1"/>
          <p:nvPr/>
        </p:nvSpPr>
        <p:spPr>
          <a:xfrm>
            <a:off x="2827933" y="5924034"/>
            <a:ext cx="2641600" cy="369332"/>
          </a:xfrm>
          <a:prstGeom prst="rect">
            <a:avLst/>
          </a:prstGeom>
          <a:noFill/>
        </p:spPr>
        <p:txBody>
          <a:bodyPr wrap="square" rtlCol="0">
            <a:spAutoFit/>
          </a:bodyPr>
          <a:lstStyle/>
          <a:p>
            <a:r>
              <a:rPr lang="en-IN" b="1" dirty="0" smtClean="0"/>
              <a:t>       View Nearby</a:t>
            </a:r>
            <a:endParaRPr lang="en-IN" b="1" dirty="0"/>
          </a:p>
        </p:txBody>
      </p:sp>
      <p:pic>
        <p:nvPicPr>
          <p:cNvPr id="8" name="Content Placehold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31555" y="1573388"/>
            <a:ext cx="2237978" cy="39786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p:cNvSpPr txBox="1"/>
          <p:nvPr/>
        </p:nvSpPr>
        <p:spPr>
          <a:xfrm>
            <a:off x="6706662" y="2182986"/>
            <a:ext cx="4075638" cy="1754326"/>
          </a:xfrm>
          <a:prstGeom prst="rect">
            <a:avLst/>
          </a:prstGeom>
          <a:noFill/>
        </p:spPr>
        <p:txBody>
          <a:bodyPr wrap="square" rtlCol="0">
            <a:spAutoFit/>
          </a:bodyPr>
          <a:lstStyle/>
          <a:p>
            <a:pPr lvl="0"/>
            <a:r>
              <a:rPr lang="en-US" dirty="0"/>
              <a:t>App provides </a:t>
            </a:r>
            <a:r>
              <a:rPr lang="en-US" b="1" dirty="0"/>
              <a:t>location-based services</a:t>
            </a:r>
            <a:r>
              <a:rPr lang="en-US" dirty="0"/>
              <a:t> using which user can view nearby places in the city based on his/her current location and </a:t>
            </a:r>
            <a:r>
              <a:rPr lang="en-US" b="1" dirty="0"/>
              <a:t>GPS navigation </a:t>
            </a:r>
            <a:r>
              <a:rPr lang="en-US" dirty="0"/>
              <a:t>to help the user to easily visit that place.</a:t>
            </a:r>
            <a:endParaRPr lang="en-IN" dirty="0"/>
          </a:p>
        </p:txBody>
      </p:sp>
    </p:spTree>
    <p:extLst>
      <p:ext uri="{BB962C8B-B14F-4D97-AF65-F5344CB8AC3E}">
        <p14:creationId xmlns:p14="http://schemas.microsoft.com/office/powerpoint/2010/main" val="1298028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23400" y="419100"/>
            <a:ext cx="9524100" cy="1754326"/>
          </a:xfrm>
          <a:prstGeom prst="rect">
            <a:avLst/>
          </a:prstGeom>
          <a:noFill/>
        </p:spPr>
        <p:txBody>
          <a:bodyPr wrap="squar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RAJASTHAN WEB PORTAL</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5" name="Image4"/>
          <p:cNvPicPr/>
          <p:nvPr/>
        </p:nvPicPr>
        <p:blipFill>
          <a:blip r:embed="rId2">
            <a:lum bright="-50000"/>
            <a:alphaModFix/>
          </a:blip>
          <a:srcRect/>
          <a:stretch>
            <a:fillRect/>
          </a:stretch>
        </p:blipFill>
        <p:spPr>
          <a:xfrm>
            <a:off x="5064558" y="2374900"/>
            <a:ext cx="5789295" cy="4064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2070100" y="1422400"/>
            <a:ext cx="9144000" cy="923330"/>
          </a:xfrm>
          <a:prstGeom prst="rect">
            <a:avLst/>
          </a:prstGeom>
          <a:noFill/>
        </p:spPr>
        <p:txBody>
          <a:bodyPr wrap="square" rtlCol="0">
            <a:spAutoFit/>
          </a:bodyPr>
          <a:lstStyle/>
          <a:p>
            <a:r>
              <a:rPr lang="en-IN" b="1" dirty="0" smtClean="0"/>
              <a:t>Vendor Form</a:t>
            </a:r>
            <a:r>
              <a:rPr lang="en-IN" dirty="0" smtClean="0"/>
              <a:t>: The vendor submits his details about his products in this form which is then governed by ministry of Rajasthan.</a:t>
            </a:r>
          </a:p>
          <a:p>
            <a:endParaRPr lang="en-IN" dirty="0"/>
          </a:p>
        </p:txBody>
      </p:sp>
    </p:spTree>
    <p:extLst>
      <p:ext uri="{BB962C8B-B14F-4D97-AF65-F5344CB8AC3E}">
        <p14:creationId xmlns:p14="http://schemas.microsoft.com/office/powerpoint/2010/main" val="22244258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2" y="1252603"/>
            <a:ext cx="8897155" cy="4658619"/>
          </a:xfrm>
        </p:spPr>
        <p:txBody>
          <a:bodyPr/>
          <a:lstStyle/>
          <a:p>
            <a:r>
              <a:rPr lang="en-IN" b="1" dirty="0" smtClean="0"/>
              <a:t>Status Accepting Webpage </a:t>
            </a:r>
            <a:r>
              <a:rPr lang="en-IN" dirty="0" smtClean="0"/>
              <a:t>: The vendor submits his details which gets stored in the database which gets retrieved accordingly in the portal.</a:t>
            </a:r>
          </a:p>
          <a:p>
            <a:pPr marL="0" indent="0">
              <a:buNone/>
            </a:pPr>
            <a:r>
              <a:rPr lang="en-IN" dirty="0"/>
              <a:t> </a:t>
            </a:r>
          </a:p>
        </p:txBody>
      </p:sp>
      <p:sp>
        <p:nvSpPr>
          <p:cNvPr id="4" name="Rectangle 3"/>
          <p:cNvSpPr/>
          <p:nvPr/>
        </p:nvSpPr>
        <p:spPr>
          <a:xfrm>
            <a:off x="2589212" y="199083"/>
            <a:ext cx="8481810"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RAJASTHAN WEB PORTAL</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5" name="Image2"/>
          <p:cNvPicPr/>
          <p:nvPr/>
        </p:nvPicPr>
        <p:blipFill>
          <a:blip r:embed="rId2">
            <a:lum bright="-50000"/>
            <a:alphaModFix/>
          </a:blip>
          <a:srcRect/>
          <a:stretch>
            <a:fillRect/>
          </a:stretch>
        </p:blipFill>
        <p:spPr>
          <a:xfrm>
            <a:off x="3695178" y="2242159"/>
            <a:ext cx="6889315" cy="405843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57980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2" y="1252603"/>
            <a:ext cx="8897155" cy="4658619"/>
          </a:xfrm>
        </p:spPr>
        <p:txBody>
          <a:bodyPr/>
          <a:lstStyle/>
          <a:p>
            <a:r>
              <a:rPr lang="en-IN" b="1" dirty="0" smtClean="0"/>
              <a:t>Firebase Database (Online)</a:t>
            </a:r>
            <a:r>
              <a:rPr lang="en-IN" dirty="0" smtClean="0"/>
              <a:t>: This is a snapshot of all the data submitted by vendor and the list of all admin users in database.</a:t>
            </a:r>
          </a:p>
          <a:p>
            <a:pPr marL="0" indent="0">
              <a:buNone/>
            </a:pPr>
            <a:r>
              <a:rPr lang="en-IN" dirty="0"/>
              <a:t> </a:t>
            </a:r>
          </a:p>
        </p:txBody>
      </p:sp>
      <p:sp>
        <p:nvSpPr>
          <p:cNvPr id="4" name="Rectangle 3"/>
          <p:cNvSpPr/>
          <p:nvPr/>
        </p:nvSpPr>
        <p:spPr>
          <a:xfrm>
            <a:off x="2589212" y="199083"/>
            <a:ext cx="8481810"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RAJASTHAN WEB PORTAL</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6" name="Image1"/>
          <p:cNvPicPr/>
          <p:nvPr/>
        </p:nvPicPr>
        <p:blipFill>
          <a:blip r:embed="rId2">
            <a:lum bright="-50000"/>
            <a:alphaModFix/>
          </a:blip>
          <a:srcRect/>
          <a:stretch>
            <a:fillRect/>
          </a:stretch>
        </p:blipFill>
        <p:spPr>
          <a:xfrm>
            <a:off x="3500670" y="2334450"/>
            <a:ext cx="6658893" cy="3991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39686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2" y="1252603"/>
            <a:ext cx="8897155" cy="4658619"/>
          </a:xfrm>
        </p:spPr>
        <p:txBody>
          <a:bodyPr/>
          <a:lstStyle/>
          <a:p>
            <a:r>
              <a:rPr lang="en-IN" b="1" dirty="0" smtClean="0"/>
              <a:t>Ministry Login</a:t>
            </a:r>
            <a:r>
              <a:rPr lang="en-IN" dirty="0" smtClean="0"/>
              <a:t>: Ministry of Rajasthan can login in this portal and manage all the details.</a:t>
            </a:r>
          </a:p>
          <a:p>
            <a:pPr marL="0" indent="0">
              <a:buNone/>
            </a:pPr>
            <a:r>
              <a:rPr lang="en-IN" dirty="0"/>
              <a:t> </a:t>
            </a:r>
          </a:p>
        </p:txBody>
      </p:sp>
      <p:sp>
        <p:nvSpPr>
          <p:cNvPr id="4" name="Rectangle 3"/>
          <p:cNvSpPr/>
          <p:nvPr/>
        </p:nvSpPr>
        <p:spPr>
          <a:xfrm>
            <a:off x="2589212" y="199083"/>
            <a:ext cx="8481810"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RAJASTHAN WEB PORTAL</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5" name="Image3"/>
          <p:cNvPicPr/>
          <p:nvPr/>
        </p:nvPicPr>
        <p:blipFill>
          <a:blip r:embed="rId2">
            <a:lum bright="-50000"/>
            <a:alphaModFix/>
          </a:blip>
          <a:srcRect/>
          <a:stretch>
            <a:fillRect/>
          </a:stretch>
        </p:blipFill>
        <p:spPr>
          <a:xfrm>
            <a:off x="3697604" y="2348230"/>
            <a:ext cx="6233795" cy="39128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688350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73653" y="2967335"/>
            <a:ext cx="4044698" cy="923330"/>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THANK YOU</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1419388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67176" y="186556"/>
            <a:ext cx="8659743" cy="923330"/>
          </a:xfrm>
          <a:prstGeom prst="rect">
            <a:avLst/>
          </a:prstGeom>
          <a:noFill/>
        </p:spPr>
        <p:txBody>
          <a:bodyPr wrap="none" lIns="91440" tIns="45720" rIns="91440" bIns="45720">
            <a:spAutoFit/>
          </a:bodyPr>
          <a:lstStyle/>
          <a:p>
            <a:pPr algn="ctr"/>
            <a:r>
              <a:rPr lang="en-US" sz="540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PROBLEMS IN RAJASTHAN</a:t>
            </a:r>
            <a:endParaRPr lang="en-US" sz="54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8" name="TextBox 7"/>
          <p:cNvSpPr txBox="1"/>
          <p:nvPr/>
        </p:nvSpPr>
        <p:spPr>
          <a:xfrm>
            <a:off x="3135730" y="1327759"/>
            <a:ext cx="8693063" cy="5632311"/>
          </a:xfrm>
          <a:prstGeom prst="rect">
            <a:avLst/>
          </a:prstGeom>
          <a:noFill/>
        </p:spPr>
        <p:txBody>
          <a:bodyPr wrap="square" rtlCol="0">
            <a:spAutoFit/>
          </a:bodyPr>
          <a:lstStyle/>
          <a:p>
            <a:pPr marL="285750" lvl="0" indent="-285750">
              <a:buFont typeface="Arial" panose="020B0604020202020204" pitchFamily="34" charset="0"/>
              <a:buChar char="•"/>
            </a:pPr>
            <a:r>
              <a:rPr lang="en-US" b="1" dirty="0"/>
              <a:t>Rajasthan</a:t>
            </a:r>
            <a:r>
              <a:rPr lang="en-US" dirty="0"/>
              <a:t>, a state known for its exotic beauty and culture has been a major source of attraction since past centuries. However, less economic growth of the state is one the major reasons why Rajasthan has not been able to flourish much, in spite of having eye capturing assets</a:t>
            </a:r>
            <a:r>
              <a:rPr lang="en-US" dirty="0" smtClean="0"/>
              <a:t>.</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b="1" dirty="0"/>
              <a:t>Tourism </a:t>
            </a:r>
            <a:r>
              <a:rPr lang="en-US" dirty="0"/>
              <a:t>is one of the major parts of Rajasthan's economic growth. However, tourists still lack knowledge about special attractions. There exists no proper availability and accessibility of handicrafts, handlooms and other famous products</a:t>
            </a:r>
            <a:r>
              <a:rPr lang="en-US" dirty="0" smtClean="0"/>
              <a:t>.</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b="1" dirty="0"/>
              <a:t>Communication gap </a:t>
            </a:r>
            <a:r>
              <a:rPr lang="en-US" dirty="0"/>
              <a:t>still prevails between the vendors and the tourists, wherein the vendors charge more than the standardized rates. This is one of the major reasons why tourists get disinterested which, in turn, lessens the economy of the state</a:t>
            </a:r>
            <a:r>
              <a:rPr lang="en-US" dirty="0" smtClean="0"/>
              <a:t>.</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dirty="0"/>
              <a:t>There is </a:t>
            </a:r>
            <a:r>
              <a:rPr lang="en-US" b="1" dirty="0"/>
              <a:t>no official app </a:t>
            </a:r>
            <a:r>
              <a:rPr lang="en-US" dirty="0"/>
              <a:t>interfaced with the Ministry of Rajasthan which affects smooth functioning for both tourists and government</a:t>
            </a:r>
            <a:r>
              <a:rPr lang="en-US" dirty="0" smtClean="0"/>
              <a:t>.</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dirty="0"/>
              <a:t>It is the need of the hour to remove the prevailing problems.</a:t>
            </a:r>
            <a:endParaRPr lang="en-IN" dirty="0"/>
          </a:p>
          <a:p>
            <a:endParaRPr lang="en-IN" dirty="0"/>
          </a:p>
        </p:txBody>
      </p:sp>
    </p:spTree>
    <p:extLst>
      <p:ext uri="{BB962C8B-B14F-4D97-AF65-F5344CB8AC3E}">
        <p14:creationId xmlns:p14="http://schemas.microsoft.com/office/powerpoint/2010/main" val="22892093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6237" y="0"/>
            <a:ext cx="4392549"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SOLUTIONS  </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a:off x="2818356" y="1122413"/>
            <a:ext cx="8655485" cy="563231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Our </a:t>
            </a:r>
            <a:r>
              <a:rPr lang="en-US" dirty="0"/>
              <a:t>mobile application </a:t>
            </a:r>
            <a:r>
              <a:rPr lang="en-US" b="1" dirty="0"/>
              <a:t>improves communication </a:t>
            </a:r>
            <a:r>
              <a:rPr lang="en-US" dirty="0"/>
              <a:t>between the vendors and the tourists, by displaying the products of the registered local vendor at a fixed original price</a:t>
            </a:r>
            <a:r>
              <a:rPr lang="en-US" dirty="0" smtClean="0"/>
              <a:t>.</a:t>
            </a:r>
          </a:p>
          <a:p>
            <a:endParaRPr lang="en-IN" dirty="0"/>
          </a:p>
          <a:p>
            <a:pPr marL="285750" indent="-285750">
              <a:buFont typeface="Arial" panose="020B0604020202020204" pitchFamily="34" charset="0"/>
              <a:buChar char="•"/>
            </a:pPr>
            <a:r>
              <a:rPr lang="en-US" dirty="0" smtClean="0"/>
              <a:t>It </a:t>
            </a:r>
            <a:r>
              <a:rPr lang="en-US" dirty="0"/>
              <a:t>enhances the </a:t>
            </a:r>
            <a:r>
              <a:rPr lang="en-US" b="1" dirty="0"/>
              <a:t>availability and accessibility of products </a:t>
            </a:r>
            <a:r>
              <a:rPr lang="en-US" dirty="0"/>
              <a:t>in which user can choose any city within Rajasthan and access details like history, location, advantages, the actual price of the product without the interference of any third party.  The user can also mark his favorite product for easy access in future</a:t>
            </a:r>
            <a:r>
              <a:rPr lang="en-US" dirty="0" smtClean="0"/>
              <a:t>.</a:t>
            </a:r>
          </a:p>
          <a:p>
            <a:endParaRPr lang="en-IN" dirty="0"/>
          </a:p>
          <a:p>
            <a:pPr marL="285750" indent="-285750">
              <a:buFont typeface="Arial" panose="020B0604020202020204" pitchFamily="34" charset="0"/>
              <a:buChar char="•"/>
            </a:pPr>
            <a:r>
              <a:rPr lang="en-US" b="1" dirty="0" smtClean="0"/>
              <a:t>Ministry </a:t>
            </a:r>
            <a:r>
              <a:rPr lang="en-US" b="1" dirty="0"/>
              <a:t>Login</a:t>
            </a:r>
            <a:r>
              <a:rPr lang="en-US" dirty="0"/>
              <a:t>: Ministry of Rajasthan has access to upload the information about a particular product and can add vendor's information</a:t>
            </a:r>
            <a:r>
              <a:rPr lang="en-US" dirty="0" smtClean="0"/>
              <a:t>.</a:t>
            </a:r>
          </a:p>
          <a:p>
            <a:pPr marL="285750" indent="-285750">
              <a:buFont typeface="Arial" panose="020B0604020202020204" pitchFamily="34" charset="0"/>
              <a:buChar char="•"/>
            </a:pPr>
            <a:r>
              <a:rPr lang="en-US" b="1" dirty="0" smtClean="0"/>
              <a:t>Vendor </a:t>
            </a:r>
            <a:r>
              <a:rPr lang="en-US" b="1" dirty="0"/>
              <a:t>Registration</a:t>
            </a:r>
            <a:r>
              <a:rPr lang="en-US" dirty="0"/>
              <a:t>: Any salesman of Rajasthan can submit his details to </a:t>
            </a:r>
            <a:r>
              <a:rPr lang="en-US" dirty="0" smtClean="0"/>
              <a:t>ministry.</a:t>
            </a:r>
            <a:endParaRPr lang="en-IN" dirty="0" smtClean="0"/>
          </a:p>
          <a:p>
            <a:pPr marL="285750" indent="-285750">
              <a:buFont typeface="Arial" panose="020B0604020202020204" pitchFamily="34" charset="0"/>
              <a:buChar char="•"/>
            </a:pPr>
            <a:r>
              <a:rPr lang="en-US" b="1" dirty="0" smtClean="0"/>
              <a:t>Customized Tour Plan</a:t>
            </a:r>
            <a:r>
              <a:rPr lang="en-US" dirty="0" smtClean="0"/>
              <a:t>: The app will design a personal customized tour plan accordingly to user's budget and by knowing for how many days he's in the city.</a:t>
            </a:r>
            <a:endParaRPr lang="en-IN" dirty="0" smtClean="0"/>
          </a:p>
          <a:p>
            <a:pPr marL="285750" indent="-285750">
              <a:buFont typeface="Arial" panose="020B0604020202020204" pitchFamily="34" charset="0"/>
              <a:buChar char="•"/>
            </a:pPr>
            <a:r>
              <a:rPr lang="en-US" b="1" dirty="0" smtClean="0"/>
              <a:t>Tour </a:t>
            </a:r>
            <a:r>
              <a:rPr lang="en-US" b="1" dirty="0"/>
              <a:t>Guide</a:t>
            </a:r>
            <a:r>
              <a:rPr lang="en-US" dirty="0"/>
              <a:t>: The app will let tour guide register their info and if the user wants to use a tour guide he will be assigned to the user at a fixed price.</a:t>
            </a:r>
            <a:endParaRPr lang="en-IN" dirty="0"/>
          </a:p>
          <a:p>
            <a:endParaRPr lang="en-IN" dirty="0"/>
          </a:p>
        </p:txBody>
      </p:sp>
    </p:spTree>
    <p:extLst>
      <p:ext uri="{BB962C8B-B14F-4D97-AF65-F5344CB8AC3E}">
        <p14:creationId xmlns:p14="http://schemas.microsoft.com/office/powerpoint/2010/main" val="39386201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1825234790"/>
              </p:ext>
            </p:extLst>
          </p:nvPr>
        </p:nvGraphicFramePr>
        <p:xfrm>
          <a:off x="2758508" y="1014609"/>
          <a:ext cx="8690279" cy="56623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2749687" y="0"/>
            <a:ext cx="8771953"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Working in Android Studio</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9853636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39107" y="1153728"/>
            <a:ext cx="9323041" cy="5704272"/>
          </a:xfrm>
        </p:spPr>
        <p:txBody>
          <a:bodyPr>
            <a:normAutofit fontScale="25000" lnSpcReduction="20000"/>
          </a:bodyPr>
          <a:lstStyle/>
          <a:p>
            <a:pPr lvl="0"/>
            <a:r>
              <a:rPr lang="en-US" sz="7200" b="1" dirty="0"/>
              <a:t>Functional Design – </a:t>
            </a:r>
            <a:r>
              <a:rPr lang="en-US" sz="7200" dirty="0"/>
              <a:t>Functional design and user interface design </a:t>
            </a:r>
            <a:r>
              <a:rPr lang="en-US" sz="7200" dirty="0" smtClean="0"/>
              <a:t>for android app and web app </a:t>
            </a:r>
            <a:r>
              <a:rPr lang="en-US" sz="7200" dirty="0"/>
              <a:t>will be charted out.</a:t>
            </a:r>
            <a:endParaRPr lang="en-IN" sz="7200" dirty="0"/>
          </a:p>
          <a:p>
            <a:pPr lvl="0"/>
            <a:r>
              <a:rPr lang="en-US" sz="7200" b="1" dirty="0"/>
              <a:t>Data Collection and Analyze – </a:t>
            </a:r>
            <a:r>
              <a:rPr lang="en-US" sz="7200" dirty="0"/>
              <a:t>Database will be created/modified and any additional data will be included within the tables.</a:t>
            </a:r>
            <a:endParaRPr lang="en-IN" sz="7200" dirty="0"/>
          </a:p>
          <a:p>
            <a:pPr lvl="0"/>
            <a:r>
              <a:rPr lang="en-US" sz="7200" b="1" dirty="0"/>
              <a:t>Web services </a:t>
            </a:r>
            <a:r>
              <a:rPr lang="en-US" sz="7200" b="1" dirty="0" smtClean="0"/>
              <a:t>–</a:t>
            </a:r>
            <a:r>
              <a:rPr lang="en-US" sz="7200" b="1" dirty="0"/>
              <a:t> </a:t>
            </a:r>
            <a:r>
              <a:rPr lang="en-US" sz="7200" dirty="0" smtClean="0"/>
              <a:t>Python flask backend will </a:t>
            </a:r>
            <a:r>
              <a:rPr lang="en-US" sz="7200" dirty="0"/>
              <a:t>be used to provide interactivity with the database on the server.</a:t>
            </a:r>
            <a:endParaRPr lang="en-IN" sz="7200" dirty="0"/>
          </a:p>
          <a:p>
            <a:pPr lvl="0"/>
            <a:endParaRPr lang="en-US" sz="7200" b="1" dirty="0" smtClean="0"/>
          </a:p>
          <a:p>
            <a:pPr lvl="0"/>
            <a:r>
              <a:rPr lang="en-US" sz="7200" b="1" dirty="0" smtClean="0"/>
              <a:t>Working </a:t>
            </a:r>
            <a:r>
              <a:rPr lang="en-US" sz="7200" b="1" dirty="0"/>
              <a:t>In Android Studio</a:t>
            </a:r>
            <a:endParaRPr lang="en-IN" sz="7200" dirty="0"/>
          </a:p>
          <a:p>
            <a:pPr lvl="1"/>
            <a:r>
              <a:rPr lang="en-US" sz="7200" b="1" dirty="0"/>
              <a:t>Design – </a:t>
            </a:r>
            <a:r>
              <a:rPr lang="en-US" sz="7200" dirty="0"/>
              <a:t>Layout for all the activities will be designed in a user friendly manner and tested for good user experience.</a:t>
            </a:r>
            <a:endParaRPr lang="en-IN" sz="7200" dirty="0"/>
          </a:p>
          <a:p>
            <a:pPr lvl="1"/>
            <a:r>
              <a:rPr lang="en-US" sz="7200" b="1" dirty="0"/>
              <a:t>Search module – </a:t>
            </a:r>
            <a:r>
              <a:rPr lang="en-US" sz="7200" dirty="0"/>
              <a:t>Write code for search module for searching the product in particular or all Rajasthan and view its details.</a:t>
            </a:r>
            <a:endParaRPr lang="en-IN" sz="7200" dirty="0"/>
          </a:p>
          <a:p>
            <a:pPr lvl="1"/>
            <a:r>
              <a:rPr lang="en-US" sz="7200" b="1" dirty="0"/>
              <a:t>Ministry module</a:t>
            </a:r>
            <a:r>
              <a:rPr lang="en-US" sz="7200" dirty="0"/>
              <a:t> – Write code for ministry module so that Authorized personnel can login and check vendor details, feedback, vendor </a:t>
            </a:r>
            <a:r>
              <a:rPr lang="en-US" sz="7200" dirty="0" smtClean="0"/>
              <a:t>remarks.</a:t>
            </a:r>
            <a:endParaRPr lang="en-IN" sz="7200" dirty="0"/>
          </a:p>
          <a:p>
            <a:pPr lvl="1"/>
            <a:r>
              <a:rPr lang="en-US" sz="7200" b="1" dirty="0"/>
              <a:t>Vendor module</a:t>
            </a:r>
            <a:r>
              <a:rPr lang="en-US" sz="7200" dirty="0"/>
              <a:t> – Write code for vendor module so that Product Vendors/sellers can submit their details to the ministry.</a:t>
            </a:r>
            <a:endParaRPr lang="en-IN" sz="7200" dirty="0"/>
          </a:p>
          <a:p>
            <a:pPr lvl="1"/>
            <a:r>
              <a:rPr lang="en-US" sz="7200" b="1" dirty="0" smtClean="0"/>
              <a:t>Bookmarking of product</a:t>
            </a:r>
            <a:r>
              <a:rPr lang="en-US" sz="7200" dirty="0" smtClean="0"/>
              <a:t> – Write code for bookmark module to store the detail of liked product in local SQLite Database.</a:t>
            </a:r>
          </a:p>
          <a:p>
            <a:pPr lvl="1"/>
            <a:endParaRPr lang="en-US" sz="7200" dirty="0"/>
          </a:p>
          <a:p>
            <a:pPr lvl="1"/>
            <a:endParaRPr lang="en-US" sz="7200" dirty="0" smtClean="0"/>
          </a:p>
          <a:p>
            <a:pPr lvl="1"/>
            <a:endParaRPr lang="en-US" sz="7200" dirty="0"/>
          </a:p>
          <a:p>
            <a:pPr lvl="1"/>
            <a:endParaRPr lang="en-US" sz="7200" dirty="0" smtClean="0"/>
          </a:p>
          <a:p>
            <a:pPr marL="0" indent="0">
              <a:buNone/>
            </a:pPr>
            <a:endParaRPr lang="en-IN" dirty="0"/>
          </a:p>
        </p:txBody>
      </p:sp>
      <p:sp>
        <p:nvSpPr>
          <p:cNvPr id="4" name="Rectangle 3"/>
          <p:cNvSpPr/>
          <p:nvPr/>
        </p:nvSpPr>
        <p:spPr>
          <a:xfrm>
            <a:off x="4826891" y="0"/>
            <a:ext cx="3494867" cy="923330"/>
          </a:xfrm>
          <a:prstGeom prst="rect">
            <a:avLst/>
          </a:prstGeom>
          <a:noFill/>
        </p:spPr>
        <p:txBody>
          <a:bodyPr wrap="none" lIns="91440" tIns="45720" rIns="91440" bIns="45720">
            <a:spAutoFit/>
          </a:bodyPr>
          <a:lstStyle/>
          <a:p>
            <a:pPr algn="ct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Work Plan</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5024348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64993" y="1407090"/>
            <a:ext cx="8915400" cy="3777622"/>
          </a:xfrm>
        </p:spPr>
        <p:txBody>
          <a:bodyPr>
            <a:normAutofit fontScale="25000" lnSpcReduction="20000"/>
          </a:bodyPr>
          <a:lstStyle/>
          <a:p>
            <a:pPr lvl="1"/>
            <a:endParaRPr lang="en-IN" sz="7200" dirty="0"/>
          </a:p>
          <a:p>
            <a:pPr lvl="1"/>
            <a:r>
              <a:rPr lang="en-US" sz="7200" b="1" dirty="0"/>
              <a:t>Sharing of product details </a:t>
            </a:r>
            <a:r>
              <a:rPr lang="en-US" sz="7200" dirty="0"/>
              <a:t>– Write a code to send the detail of product to family and friends via messages and social media.</a:t>
            </a:r>
            <a:endParaRPr lang="en-IN" sz="7200" dirty="0"/>
          </a:p>
          <a:p>
            <a:pPr lvl="1"/>
            <a:r>
              <a:rPr lang="en-US" sz="7200" b="1" dirty="0"/>
              <a:t>Tourist module </a:t>
            </a:r>
            <a:r>
              <a:rPr lang="en-US" sz="7200" dirty="0"/>
              <a:t>– Write code for tourist module so that tour guides can submit their details to the ministry.</a:t>
            </a:r>
            <a:endParaRPr lang="en-IN" sz="7200" dirty="0"/>
          </a:p>
          <a:p>
            <a:pPr lvl="1"/>
            <a:r>
              <a:rPr lang="en-US" sz="7200" b="1" dirty="0"/>
              <a:t>Location Founding Module</a:t>
            </a:r>
            <a:r>
              <a:rPr lang="en-US" sz="7200" dirty="0"/>
              <a:t> – Write a code for finding famous location for the user using </a:t>
            </a:r>
            <a:r>
              <a:rPr lang="en-US" sz="7200" dirty="0" err="1"/>
              <a:t>google</a:t>
            </a:r>
            <a:r>
              <a:rPr lang="en-US" sz="7200" dirty="0"/>
              <a:t> maps navigations. </a:t>
            </a:r>
            <a:endParaRPr lang="en-IN" sz="7200" dirty="0" smtClean="0"/>
          </a:p>
          <a:p>
            <a:pPr marL="457200" lvl="1" indent="0">
              <a:buNone/>
            </a:pPr>
            <a:endParaRPr lang="en-US" sz="7200" dirty="0"/>
          </a:p>
          <a:p>
            <a:pPr lvl="0"/>
            <a:r>
              <a:rPr lang="en-US" sz="7200" dirty="0"/>
              <a:t>Easy sharing of app and products information with others using </a:t>
            </a:r>
            <a:r>
              <a:rPr lang="en-US" sz="7200" dirty="0" err="1"/>
              <a:t>Instagram,Facebook</a:t>
            </a:r>
            <a:r>
              <a:rPr lang="en-US" sz="7200" dirty="0"/>
              <a:t> and other social sites which will give publicity to the given product and in-turn increase the revenue of the vendor.</a:t>
            </a:r>
            <a:endParaRPr lang="en-IN" sz="7200" dirty="0"/>
          </a:p>
          <a:p>
            <a:pPr lvl="0"/>
            <a:r>
              <a:rPr lang="en-US" sz="7200" dirty="0"/>
              <a:t>App provides location-based services using which user can view nearby places in the city based on his/her current location and GPS navigation to help the user to easily visit that place.</a:t>
            </a:r>
            <a:endParaRPr lang="en-IN" sz="7200" dirty="0"/>
          </a:p>
          <a:p>
            <a:pPr lvl="0"/>
            <a:r>
              <a:rPr lang="en-US" sz="7200" dirty="0"/>
              <a:t>Testing the app with different devices and versions.</a:t>
            </a:r>
            <a:endParaRPr lang="en-IN" sz="7200" dirty="0"/>
          </a:p>
          <a:p>
            <a:pPr lvl="0"/>
            <a:r>
              <a:rPr lang="en-US" sz="7200" dirty="0"/>
              <a:t>Upload app on Play Store.</a:t>
            </a:r>
            <a:endParaRPr lang="en-IN" sz="7200" dirty="0"/>
          </a:p>
          <a:p>
            <a:pPr lvl="0"/>
            <a:r>
              <a:rPr lang="en-US" sz="7200" dirty="0"/>
              <a:t>Upload database on Server</a:t>
            </a:r>
            <a:r>
              <a:rPr lang="en-US" dirty="0"/>
              <a:t>.</a:t>
            </a:r>
            <a:endParaRPr lang="en-IN" sz="1400" dirty="0"/>
          </a:p>
          <a:p>
            <a:endParaRPr lang="en-IN" dirty="0"/>
          </a:p>
        </p:txBody>
      </p:sp>
      <p:sp>
        <p:nvSpPr>
          <p:cNvPr id="4" name="Rectangle 3"/>
          <p:cNvSpPr/>
          <p:nvPr/>
        </p:nvSpPr>
        <p:spPr>
          <a:xfrm>
            <a:off x="4895881" y="274240"/>
            <a:ext cx="4229043"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WORK PLAN</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12685679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88502" y="199083"/>
            <a:ext cx="5870518"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OUR TECH STACK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a:off x="2880986" y="1453019"/>
            <a:ext cx="8542751" cy="4801314"/>
          </a:xfrm>
          <a:prstGeom prst="rect">
            <a:avLst/>
          </a:prstGeom>
          <a:noFill/>
        </p:spPr>
        <p:txBody>
          <a:bodyPr wrap="square" rtlCol="0">
            <a:spAutoFit/>
          </a:bodyPr>
          <a:lstStyle/>
          <a:p>
            <a:pPr marL="285750" lvl="0" indent="-285750">
              <a:buFont typeface="Arial" panose="020B0604020202020204" pitchFamily="34" charset="0"/>
              <a:buChar char="•"/>
            </a:pPr>
            <a:r>
              <a:rPr lang="en-US" b="1" dirty="0" smtClean="0"/>
              <a:t>Core </a:t>
            </a:r>
            <a:r>
              <a:rPr lang="en-US" b="1" dirty="0"/>
              <a:t>Java</a:t>
            </a:r>
            <a:r>
              <a:rPr lang="en-US" dirty="0"/>
              <a:t>- Java is general-purpose programming language that is concurrent, class-based, object-oriented, and let application developers “write once, run anywhere” (platform independent).  </a:t>
            </a:r>
            <a:endParaRPr lang="en-US" dirty="0" smtClean="0"/>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dirty="0"/>
              <a:t> </a:t>
            </a:r>
            <a:r>
              <a:rPr lang="en-US" b="1" dirty="0"/>
              <a:t>Android Studio</a:t>
            </a:r>
            <a:r>
              <a:rPr lang="en-US" dirty="0"/>
              <a:t>-Android Studio is the official integrated development environment (IDE) for the Android platform development. Android Studio provides the fastest tools for building apps on every type of Android device. </a:t>
            </a:r>
            <a:endParaRPr lang="en-US" dirty="0" smtClean="0"/>
          </a:p>
          <a:p>
            <a:pPr marL="285750" lvl="0" indent="-285750">
              <a:buFont typeface="Arial" panose="020B0604020202020204" pitchFamily="34" charset="0"/>
              <a:buChar char="•"/>
            </a:pPr>
            <a:endParaRPr lang="en-US" dirty="0" smtClean="0"/>
          </a:p>
          <a:p>
            <a:pPr marL="285750" lvl="0" indent="-285750">
              <a:buFont typeface="Arial" panose="020B0604020202020204" pitchFamily="34" charset="0"/>
              <a:buChar char="•"/>
            </a:pPr>
            <a:r>
              <a:rPr lang="en-US" b="1" dirty="0" smtClean="0"/>
              <a:t>Python Flask Backend </a:t>
            </a:r>
            <a:r>
              <a:rPr lang="en-US" dirty="0" smtClean="0"/>
              <a:t>– We’ll be using Flask, a python web application framework to create our application, with Firebase as the back end.</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dirty="0"/>
              <a:t> </a:t>
            </a:r>
            <a:r>
              <a:rPr lang="en-US" b="1" dirty="0"/>
              <a:t>Online database server- </a:t>
            </a:r>
            <a:r>
              <a:rPr lang="en-US" dirty="0" err="1" smtClean="0"/>
              <a:t>MySql</a:t>
            </a:r>
            <a:r>
              <a:rPr lang="en-US" dirty="0" smtClean="0"/>
              <a:t>/</a:t>
            </a:r>
            <a:r>
              <a:rPr lang="en-US" dirty="0" err="1" smtClean="0"/>
              <a:t>SQLlite</a:t>
            </a:r>
            <a:r>
              <a:rPr lang="en-US" dirty="0" smtClean="0"/>
              <a:t>, Firebase</a:t>
            </a:r>
          </a:p>
          <a:p>
            <a:pPr marL="285750" lvl="0" indent="-285750">
              <a:buFont typeface="Arial" panose="020B0604020202020204" pitchFamily="34" charset="0"/>
              <a:buChar char="•"/>
            </a:pPr>
            <a:endParaRPr lang="en-IN" dirty="0"/>
          </a:p>
          <a:p>
            <a:pPr marL="285750" lvl="0" indent="-285750">
              <a:buFont typeface="Arial" panose="020B0604020202020204" pitchFamily="34" charset="0"/>
              <a:buChar char="•"/>
            </a:pPr>
            <a:r>
              <a:rPr lang="en-US" b="1" dirty="0" smtClean="0"/>
              <a:t> Google Map API </a:t>
            </a:r>
            <a:r>
              <a:rPr lang="en-US" dirty="0" smtClean="0"/>
              <a:t>– We’re using Google Map API in our android project to make app convenient to use.</a:t>
            </a:r>
          </a:p>
          <a:p>
            <a:pPr marL="285750" lvl="0" indent="-285750">
              <a:buFont typeface="Arial" panose="020B0604020202020204" pitchFamily="34" charset="0"/>
              <a:buChar char="•"/>
            </a:pPr>
            <a:endParaRPr lang="en-IN" dirty="0"/>
          </a:p>
        </p:txBody>
      </p:sp>
    </p:spTree>
    <p:extLst>
      <p:ext uri="{BB962C8B-B14F-4D97-AF65-F5344CB8AC3E}">
        <p14:creationId xmlns:p14="http://schemas.microsoft.com/office/powerpoint/2010/main" val="37902695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58241" y="161505"/>
            <a:ext cx="617989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PLANNING TO USE</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a:off x="3202490" y="1365336"/>
            <a:ext cx="8158617" cy="3693319"/>
          </a:xfrm>
          <a:prstGeom prst="rect">
            <a:avLst/>
          </a:prstGeom>
          <a:noFill/>
        </p:spPr>
        <p:txBody>
          <a:bodyPr wrap="square" rtlCol="0">
            <a:spAutoFit/>
          </a:bodyPr>
          <a:lstStyle/>
          <a:p>
            <a:endParaRPr lang="en-IN" dirty="0" smtClean="0"/>
          </a:p>
          <a:p>
            <a:r>
              <a:rPr lang="en-IN" dirty="0" smtClean="0"/>
              <a:t>We want to make our app convenient as much as possible. So, we’re planning to use :</a:t>
            </a:r>
          </a:p>
          <a:p>
            <a:endParaRPr lang="en-IN" dirty="0"/>
          </a:p>
          <a:p>
            <a:pPr marL="285750" indent="-285750">
              <a:buFont typeface="Arial" panose="020B0604020202020204" pitchFamily="34" charset="0"/>
              <a:buChar char="•"/>
            </a:pPr>
            <a:r>
              <a:rPr lang="en-IN" dirty="0"/>
              <a:t> </a:t>
            </a:r>
            <a:r>
              <a:rPr lang="en-IN" b="1" dirty="0" err="1" smtClean="0"/>
              <a:t>Zomato</a:t>
            </a:r>
            <a:r>
              <a:rPr lang="en-IN" b="1" dirty="0" smtClean="0"/>
              <a:t> API</a:t>
            </a:r>
            <a:r>
              <a:rPr lang="en-IN" dirty="0" smtClean="0"/>
              <a:t> : for Restaurants</a:t>
            </a:r>
          </a:p>
          <a:p>
            <a:pPr marL="285750" indent="-285750">
              <a:buFont typeface="Arial" panose="020B0604020202020204" pitchFamily="34" charset="0"/>
              <a:buChar char="•"/>
            </a:pPr>
            <a:r>
              <a:rPr lang="en-IN" dirty="0"/>
              <a:t> </a:t>
            </a:r>
            <a:r>
              <a:rPr lang="en-IN" b="1" dirty="0" smtClean="0"/>
              <a:t>Booking.com API</a:t>
            </a:r>
            <a:r>
              <a:rPr lang="en-IN" dirty="0" smtClean="0"/>
              <a:t> : for Hotel Bookings</a:t>
            </a:r>
          </a:p>
          <a:p>
            <a:pPr marL="285750" indent="-285750">
              <a:buFont typeface="Arial" panose="020B0604020202020204" pitchFamily="34" charset="0"/>
              <a:buChar char="•"/>
            </a:pPr>
            <a:r>
              <a:rPr lang="en-IN" dirty="0"/>
              <a:t> </a:t>
            </a:r>
            <a:r>
              <a:rPr lang="en-IN" b="1" dirty="0" err="1" smtClean="0"/>
              <a:t>Uber</a:t>
            </a:r>
            <a:r>
              <a:rPr lang="en-IN" b="1" dirty="0" smtClean="0"/>
              <a:t>/Ola API </a:t>
            </a:r>
            <a:r>
              <a:rPr lang="en-IN" dirty="0" smtClean="0"/>
              <a:t>: for Travelling</a:t>
            </a:r>
          </a:p>
          <a:p>
            <a:pPr marL="285750" indent="-285750">
              <a:buFont typeface="Arial" panose="020B0604020202020204" pitchFamily="34" charset="0"/>
              <a:buChar char="•"/>
            </a:pPr>
            <a:r>
              <a:rPr lang="en-IN" b="1" dirty="0" err="1" smtClean="0"/>
              <a:t>Aadhar</a:t>
            </a:r>
            <a:r>
              <a:rPr lang="en-IN" b="1" dirty="0" smtClean="0"/>
              <a:t> API </a:t>
            </a:r>
            <a:r>
              <a:rPr lang="en-IN" dirty="0" smtClean="0"/>
              <a:t>: for automatically authenticating </a:t>
            </a:r>
            <a:r>
              <a:rPr lang="en-IN" dirty="0" err="1" smtClean="0"/>
              <a:t>Aadhar</a:t>
            </a:r>
            <a:r>
              <a:rPr lang="en-IN" dirty="0" smtClean="0"/>
              <a:t> Numbers</a:t>
            </a:r>
          </a:p>
          <a:p>
            <a:endParaRPr lang="en-IN" dirty="0"/>
          </a:p>
          <a:p>
            <a:r>
              <a:rPr lang="en-IN" dirty="0" smtClean="0"/>
              <a:t>We’re taking good care of data. For that, we’re using </a:t>
            </a:r>
            <a:r>
              <a:rPr lang="en-IN" b="1" dirty="0" smtClean="0"/>
              <a:t>Firebase Database</a:t>
            </a:r>
            <a:r>
              <a:rPr lang="en-IN" dirty="0" smtClean="0"/>
              <a:t>, which is easily scalable.</a:t>
            </a:r>
          </a:p>
          <a:p>
            <a:endParaRPr lang="en-IN" dirty="0"/>
          </a:p>
          <a:p>
            <a:endParaRPr lang="en-IN" dirty="0"/>
          </a:p>
        </p:txBody>
      </p:sp>
    </p:spTree>
    <p:extLst>
      <p:ext uri="{BB962C8B-B14F-4D97-AF65-F5344CB8AC3E}">
        <p14:creationId xmlns:p14="http://schemas.microsoft.com/office/powerpoint/2010/main" val="27957488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7567075" cy="836390"/>
          </a:xfrm>
        </p:spPr>
        <p:txBody>
          <a:bodyPr/>
          <a:lstStyle/>
          <a:p>
            <a:r>
              <a:rPr lang="en-IN" dirty="0" smtClean="0"/>
              <a:t>IMPLEMENTATION OF APP</a:t>
            </a:r>
            <a:endParaRPr lang="en-IN"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42680" y="1460500"/>
            <a:ext cx="2423120" cy="43077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34288" y="1460500"/>
            <a:ext cx="2423120" cy="43077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2959100" y="6108700"/>
            <a:ext cx="2641600" cy="369332"/>
          </a:xfrm>
          <a:prstGeom prst="rect">
            <a:avLst/>
          </a:prstGeom>
          <a:noFill/>
        </p:spPr>
        <p:txBody>
          <a:bodyPr wrap="square" rtlCol="0">
            <a:spAutoFit/>
          </a:bodyPr>
          <a:lstStyle/>
          <a:p>
            <a:r>
              <a:rPr lang="en-IN" dirty="0" smtClean="0"/>
              <a:t>            </a:t>
            </a:r>
            <a:r>
              <a:rPr lang="en-IN" b="1" dirty="0" smtClean="0"/>
              <a:t>Splash Screen</a:t>
            </a:r>
            <a:endParaRPr lang="en-IN" b="1" dirty="0"/>
          </a:p>
        </p:txBody>
      </p:sp>
      <p:sp>
        <p:nvSpPr>
          <p:cNvPr id="7" name="TextBox 6"/>
          <p:cNvSpPr txBox="1"/>
          <p:nvPr/>
        </p:nvSpPr>
        <p:spPr>
          <a:xfrm>
            <a:off x="7634288" y="6108700"/>
            <a:ext cx="2309812" cy="369332"/>
          </a:xfrm>
          <a:prstGeom prst="rect">
            <a:avLst/>
          </a:prstGeom>
          <a:noFill/>
        </p:spPr>
        <p:txBody>
          <a:bodyPr wrap="square" rtlCol="0">
            <a:spAutoFit/>
          </a:bodyPr>
          <a:lstStyle/>
          <a:p>
            <a:r>
              <a:rPr lang="en-IN" b="1" dirty="0" smtClean="0"/>
              <a:t>Navigation Screen</a:t>
            </a:r>
            <a:endParaRPr lang="en-IN" b="1" dirty="0"/>
          </a:p>
        </p:txBody>
      </p:sp>
    </p:spTree>
    <p:extLst>
      <p:ext uri="{BB962C8B-B14F-4D97-AF65-F5344CB8AC3E}">
        <p14:creationId xmlns:p14="http://schemas.microsoft.com/office/powerpoint/2010/main" val="4063554987"/>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211</TotalTime>
  <Words>1091</Words>
  <Application>Microsoft Office PowerPoint</Application>
  <PresentationFormat>Widescreen</PresentationFormat>
  <Paragraphs>106</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OF APP</vt:lpstr>
      <vt:lpstr>IMPLEMENTATION OF APP</vt:lpstr>
      <vt:lpstr>IMPLEMENTATION OF APP</vt:lpstr>
      <vt:lpstr>IMPLEMENTATION OF APP</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Shruti Mandaokar</dc:creator>
  <cp:lastModifiedBy>Shruti Mandaokar</cp:lastModifiedBy>
  <cp:revision>17</cp:revision>
  <dcterms:created xsi:type="dcterms:W3CDTF">2017-12-02T19:31:54Z</dcterms:created>
  <dcterms:modified xsi:type="dcterms:W3CDTF">2017-12-02T23:03:37Z</dcterms:modified>
</cp:coreProperties>
</file>

<file path=docProps/thumbnail.jpeg>
</file>